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8" r:id="rId3"/>
    <p:sldId id="270" r:id="rId4"/>
    <p:sldId id="271" r:id="rId5"/>
    <p:sldId id="272" r:id="rId6"/>
    <p:sldId id="277" r:id="rId7"/>
    <p:sldId id="273" r:id="rId8"/>
    <p:sldId id="274" r:id="rId9"/>
    <p:sldId id="276" r:id="rId10"/>
    <p:sldId id="275" r:id="rId11"/>
    <p:sldId id="257" r:id="rId1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9E0"/>
    <a:srgbClr val="4D4D4D"/>
    <a:srgbClr val="FE000C"/>
    <a:srgbClr val="B9000C"/>
    <a:srgbClr val="1B85B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2C6470-2CD9-444A-AB79-443ADD4AFE37}" v="171" dt="2021-12-14T06:52:49.6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58" autoAdjust="0"/>
    <p:restoredTop sz="94704" autoAdjust="0"/>
  </p:normalViewPr>
  <p:slideViewPr>
    <p:cSldViewPr showGuides="1">
      <p:cViewPr varScale="1">
        <p:scale>
          <a:sx n="162" d="100"/>
          <a:sy n="162" d="100"/>
        </p:scale>
        <p:origin x="4302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5" d="100"/>
          <a:sy n="105" d="100"/>
        </p:scale>
        <p:origin x="327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Klem" userId="31b37a774a5d4729" providerId="LiveId" clId="{8F2C6470-2CD9-444A-AB79-443ADD4AFE37}"/>
    <pc:docChg chg="undo redo custSel addSld delSld modSld sldOrd">
      <pc:chgData name="Richard Klem" userId="31b37a774a5d4729" providerId="LiveId" clId="{8F2C6470-2CD9-444A-AB79-443ADD4AFE37}" dt="2021-12-14T06:52:49.696" v="3795" actId="20577"/>
      <pc:docMkLst>
        <pc:docMk/>
      </pc:docMkLst>
      <pc:sldChg chg="addSp modSp mod">
        <pc:chgData name="Richard Klem" userId="31b37a774a5d4729" providerId="LiveId" clId="{8F2C6470-2CD9-444A-AB79-443ADD4AFE37}" dt="2021-12-14T06:52:49.696" v="3795" actId="20577"/>
        <pc:sldMkLst>
          <pc:docMk/>
          <pc:sldMk cId="0" sldId="256"/>
        </pc:sldMkLst>
        <pc:spChg chg="mod">
          <ac:chgData name="Richard Klem" userId="31b37a774a5d4729" providerId="LiveId" clId="{8F2C6470-2CD9-444A-AB79-443ADD4AFE37}" dt="2021-12-14T06:52:49.696" v="3795" actId="20577"/>
          <ac:spMkLst>
            <pc:docMk/>
            <pc:sldMk cId="0" sldId="256"/>
            <ac:spMk id="6147" creationId="{00000000-0000-0000-0000-000000000000}"/>
          </ac:spMkLst>
        </pc:spChg>
        <pc:spChg chg="mod">
          <ac:chgData name="Richard Klem" userId="31b37a774a5d4729" providerId="LiveId" clId="{8F2C6470-2CD9-444A-AB79-443ADD4AFE37}" dt="2021-12-13T21:36:33.841" v="409"/>
          <ac:spMkLst>
            <pc:docMk/>
            <pc:sldMk cId="0" sldId="256"/>
            <ac:spMk id="6148" creationId="{00000000-0000-0000-0000-000000000000}"/>
          </ac:spMkLst>
        </pc:spChg>
        <pc:picChg chg="add mod">
          <ac:chgData name="Richard Klem" userId="31b37a774a5d4729" providerId="LiveId" clId="{8F2C6470-2CD9-444A-AB79-443ADD4AFE37}" dt="2021-12-13T21:37:55.556" v="419" actId="1076"/>
          <ac:picMkLst>
            <pc:docMk/>
            <pc:sldMk cId="0" sldId="256"/>
            <ac:picMk id="3" creationId="{EAFDAA63-8623-4CD3-AB03-1A74B52073C5}"/>
          </ac:picMkLst>
        </pc:picChg>
      </pc:sldChg>
      <pc:sldChg chg="addSp delSp modSp mod addAnim delAnim modAnim">
        <pc:chgData name="Richard Klem" userId="31b37a774a5d4729" providerId="LiveId" clId="{8F2C6470-2CD9-444A-AB79-443ADD4AFE37}" dt="2021-12-13T23:48:53.576" v="3697" actId="1076"/>
        <pc:sldMkLst>
          <pc:docMk/>
          <pc:sldMk cId="0" sldId="257"/>
        </pc:sldMkLst>
        <pc:spChg chg="mod">
          <ac:chgData name="Richard Klem" userId="31b37a774a5d4729" providerId="LiveId" clId="{8F2C6470-2CD9-444A-AB79-443ADD4AFE37}" dt="2021-12-13T23:48:45.896" v="3695" actId="1076"/>
          <ac:spMkLst>
            <pc:docMk/>
            <pc:sldMk cId="0" sldId="257"/>
            <ac:spMk id="7172" creationId="{00000000-0000-0000-0000-000000000000}"/>
          </ac:spMkLst>
        </pc:spChg>
        <pc:spChg chg="mod">
          <ac:chgData name="Richard Klem" userId="31b37a774a5d4729" providerId="LiveId" clId="{8F2C6470-2CD9-444A-AB79-443ADD4AFE37}" dt="2021-12-13T23:42:20.159" v="3647" actId="6549"/>
          <ac:spMkLst>
            <pc:docMk/>
            <pc:sldMk cId="0" sldId="257"/>
            <ac:spMk id="7173" creationId="{00000000-0000-0000-0000-000000000000}"/>
          </ac:spMkLst>
        </pc:spChg>
        <pc:picChg chg="add del mod">
          <ac:chgData name="Richard Klem" userId="31b37a774a5d4729" providerId="LiveId" clId="{8F2C6470-2CD9-444A-AB79-443ADD4AFE37}" dt="2021-12-13T23:48:53.576" v="3697" actId="1076"/>
          <ac:picMkLst>
            <pc:docMk/>
            <pc:sldMk cId="0" sldId="257"/>
            <ac:picMk id="6" creationId="{73ABE1DE-2AB4-4CF1-BA7D-6EC7D517CC31}"/>
          </ac:picMkLst>
        </pc:picChg>
      </pc:sldChg>
      <pc:sldChg chg="modSp mod">
        <pc:chgData name="Richard Klem" userId="31b37a774a5d4729" providerId="LiveId" clId="{8F2C6470-2CD9-444A-AB79-443ADD4AFE37}" dt="2021-12-13T22:22:09.492" v="2301" actId="790"/>
        <pc:sldMkLst>
          <pc:docMk/>
          <pc:sldMk cId="4014949167" sldId="258"/>
        </pc:sldMkLst>
        <pc:spChg chg="mod">
          <ac:chgData name="Richard Klem" userId="31b37a774a5d4729" providerId="LiveId" clId="{8F2C6470-2CD9-444A-AB79-443ADD4AFE37}" dt="2021-12-13T22:22:09.492" v="2301" actId="790"/>
          <ac:spMkLst>
            <pc:docMk/>
            <pc:sldMk cId="4014949167" sldId="258"/>
            <ac:spMk id="3" creationId="{00000000-0000-0000-0000-000000000000}"/>
          </ac:spMkLst>
        </pc:spChg>
      </pc:sldChg>
      <pc:sldChg chg="del">
        <pc:chgData name="Richard Klem" userId="31b37a774a5d4729" providerId="LiveId" clId="{8F2C6470-2CD9-444A-AB79-443ADD4AFE37}" dt="2021-12-13T21:20:05.755" v="75" actId="47"/>
        <pc:sldMkLst>
          <pc:docMk/>
          <pc:sldMk cId="1651392476" sldId="269"/>
        </pc:sldMkLst>
      </pc:sldChg>
      <pc:sldChg chg="addSp modSp mod">
        <pc:chgData name="Richard Klem" userId="31b37a774a5d4729" providerId="LiveId" clId="{8F2C6470-2CD9-444A-AB79-443ADD4AFE37}" dt="2021-12-13T23:50:30.591" v="3717" actId="1076"/>
        <pc:sldMkLst>
          <pc:docMk/>
          <pc:sldMk cId="1755363829" sldId="270"/>
        </pc:sldMkLst>
        <pc:spChg chg="mod">
          <ac:chgData name="Richard Klem" userId="31b37a774a5d4729" providerId="LiveId" clId="{8F2C6470-2CD9-444A-AB79-443ADD4AFE37}" dt="2021-12-13T22:28:01.943" v="2473" actId="20577"/>
          <ac:spMkLst>
            <pc:docMk/>
            <pc:sldMk cId="1755363829" sldId="270"/>
            <ac:spMk id="3" creationId="{00000000-0000-0000-0000-000000000000}"/>
          </ac:spMkLst>
        </pc:spChg>
        <pc:picChg chg="add mod">
          <ac:chgData name="Richard Klem" userId="31b37a774a5d4729" providerId="LiveId" clId="{8F2C6470-2CD9-444A-AB79-443ADD4AFE37}" dt="2021-12-13T23:50:30.591" v="3717" actId="1076"/>
          <ac:picMkLst>
            <pc:docMk/>
            <pc:sldMk cId="1755363829" sldId="270"/>
            <ac:picMk id="7" creationId="{A89209D3-89BF-48F6-B2C2-FBD178E99D40}"/>
          </ac:picMkLst>
        </pc:picChg>
      </pc:sldChg>
      <pc:sldChg chg="addSp delSp modSp add mod modClrScheme delAnim modAnim chgLayout">
        <pc:chgData name="Richard Klem" userId="31b37a774a5d4729" providerId="LiveId" clId="{8F2C6470-2CD9-444A-AB79-443ADD4AFE37}" dt="2021-12-13T23:23:10.017" v="2930" actId="1076"/>
        <pc:sldMkLst>
          <pc:docMk/>
          <pc:sldMk cId="2299311989" sldId="271"/>
        </pc:sldMkLst>
        <pc:spChg chg="mod">
          <ac:chgData name="Richard Klem" userId="31b37a774a5d4729" providerId="LiveId" clId="{8F2C6470-2CD9-444A-AB79-443ADD4AFE37}" dt="2021-12-13T22:23:21.327" v="2302" actId="26606"/>
          <ac:spMkLst>
            <pc:docMk/>
            <pc:sldMk cId="2299311989" sldId="271"/>
            <ac:spMk id="2" creationId="{00000000-0000-0000-0000-000000000000}"/>
          </ac:spMkLst>
        </pc:spChg>
        <pc:spChg chg="del">
          <ac:chgData name="Richard Klem" userId="31b37a774a5d4729" providerId="LiveId" clId="{8F2C6470-2CD9-444A-AB79-443ADD4AFE37}" dt="2021-12-13T21:10:24.152" v="1" actId="478"/>
          <ac:spMkLst>
            <pc:docMk/>
            <pc:sldMk cId="2299311989" sldId="271"/>
            <ac:spMk id="3" creationId="{00000000-0000-0000-0000-000000000000}"/>
          </ac:spMkLst>
        </pc:spChg>
        <pc:spChg chg="mod">
          <ac:chgData name="Richard Klem" userId="31b37a774a5d4729" providerId="LiveId" clId="{8F2C6470-2CD9-444A-AB79-443ADD4AFE37}" dt="2021-12-13T22:23:21.327" v="2302" actId="26606"/>
          <ac:spMkLst>
            <pc:docMk/>
            <pc:sldMk cId="2299311989" sldId="271"/>
            <ac:spMk id="4" creationId="{00000000-0000-0000-0000-000000000000}"/>
          </ac:spMkLst>
        </pc:spChg>
        <pc:spChg chg="mod">
          <ac:chgData name="Richard Klem" userId="31b37a774a5d4729" providerId="LiveId" clId="{8F2C6470-2CD9-444A-AB79-443ADD4AFE37}" dt="2021-12-13T22:23:21.327" v="2302" actId="26606"/>
          <ac:spMkLst>
            <pc:docMk/>
            <pc:sldMk cId="2299311989" sldId="271"/>
            <ac:spMk id="5" creationId="{00000000-0000-0000-0000-000000000000}"/>
          </ac:spMkLst>
        </pc:spChg>
        <pc:spChg chg="add del mod">
          <ac:chgData name="Richard Klem" userId="31b37a774a5d4729" providerId="LiveId" clId="{8F2C6470-2CD9-444A-AB79-443ADD4AFE37}" dt="2021-12-13T21:10:26.304" v="2" actId="478"/>
          <ac:spMkLst>
            <pc:docMk/>
            <pc:sldMk cId="2299311989" sldId="271"/>
            <ac:spMk id="6" creationId="{EFC070E1-02E3-4D6F-9D52-5E22E027B2A7}"/>
          </ac:spMkLst>
        </pc:spChg>
        <pc:spChg chg="add mod">
          <ac:chgData name="Richard Klem" userId="31b37a774a5d4729" providerId="LiveId" clId="{8F2C6470-2CD9-444A-AB79-443ADD4AFE37}" dt="2021-12-13T22:50:32.751" v="2809" actId="1076"/>
          <ac:spMkLst>
            <pc:docMk/>
            <pc:sldMk cId="2299311989" sldId="271"/>
            <ac:spMk id="19" creationId="{6CF58272-2908-4A18-B058-F54E80B4C848}"/>
          </ac:spMkLst>
        </pc:spChg>
        <pc:picChg chg="add mod modCrop">
          <ac:chgData name="Richard Klem" userId="31b37a774a5d4729" providerId="LiveId" clId="{8F2C6470-2CD9-444A-AB79-443ADD4AFE37}" dt="2021-12-13T23:23:10.017" v="2930" actId="1076"/>
          <ac:picMkLst>
            <pc:docMk/>
            <pc:sldMk cId="2299311989" sldId="271"/>
            <ac:picMk id="3" creationId="{6175C5E3-29C2-487B-8EB1-8CEF205FB23F}"/>
          </ac:picMkLst>
        </pc:picChg>
        <pc:picChg chg="add del mod">
          <ac:chgData name="Richard Klem" userId="31b37a774a5d4729" providerId="LiveId" clId="{8F2C6470-2CD9-444A-AB79-443ADD4AFE37}" dt="2021-12-13T21:13:20.111" v="71" actId="478"/>
          <ac:picMkLst>
            <pc:docMk/>
            <pc:sldMk cId="2299311989" sldId="271"/>
            <ac:picMk id="8" creationId="{70D88470-0875-4C7D-A9B0-A4C142CA851B}"/>
          </ac:picMkLst>
        </pc:picChg>
        <pc:picChg chg="del">
          <ac:chgData name="Richard Klem" userId="31b37a774a5d4729" providerId="LiveId" clId="{8F2C6470-2CD9-444A-AB79-443ADD4AFE37}" dt="2021-12-13T21:10:39.103" v="13" actId="478"/>
          <ac:picMkLst>
            <pc:docMk/>
            <pc:sldMk cId="2299311989" sldId="271"/>
            <ac:picMk id="9" creationId="{0CEEAD79-F573-4438-AC4C-E91A3CBA20D1}"/>
          </ac:picMkLst>
        </pc:picChg>
        <pc:picChg chg="add del mod">
          <ac:chgData name="Richard Klem" userId="31b37a774a5d4729" providerId="LiveId" clId="{8F2C6470-2CD9-444A-AB79-443ADD4AFE37}" dt="2021-12-13T21:13:19.679" v="70" actId="478"/>
          <ac:picMkLst>
            <pc:docMk/>
            <pc:sldMk cId="2299311989" sldId="271"/>
            <ac:picMk id="11" creationId="{979BFAB0-F9BA-4179-BDAA-1A04B3AF3E11}"/>
          </ac:picMkLst>
        </pc:picChg>
        <pc:picChg chg="add del mod">
          <ac:chgData name="Richard Klem" userId="31b37a774a5d4729" providerId="LiveId" clId="{8F2C6470-2CD9-444A-AB79-443ADD4AFE37}" dt="2021-12-13T21:13:19.024" v="69" actId="478"/>
          <ac:picMkLst>
            <pc:docMk/>
            <pc:sldMk cId="2299311989" sldId="271"/>
            <ac:picMk id="13" creationId="{495B64EB-9B92-4B37-A1C4-4F4A531D99B9}"/>
          </ac:picMkLst>
        </pc:picChg>
        <pc:picChg chg="add del mod ord">
          <ac:chgData name="Richard Klem" userId="31b37a774a5d4729" providerId="LiveId" clId="{8F2C6470-2CD9-444A-AB79-443ADD4AFE37}" dt="2021-12-13T23:14:02.737" v="2910" actId="478"/>
          <ac:picMkLst>
            <pc:docMk/>
            <pc:sldMk cId="2299311989" sldId="271"/>
            <ac:picMk id="14" creationId="{59B6DB2A-B9A3-4F8D-A900-432FBA05AEDD}"/>
          </ac:picMkLst>
        </pc:picChg>
        <pc:cxnChg chg="add del mod">
          <ac:chgData name="Richard Klem" userId="31b37a774a5d4729" providerId="LiveId" clId="{8F2C6470-2CD9-444A-AB79-443ADD4AFE37}" dt="2021-12-13T22:49:01.800" v="2800" actId="11529"/>
          <ac:cxnSpMkLst>
            <pc:docMk/>
            <pc:sldMk cId="2299311989" sldId="271"/>
            <ac:cxnSpMk id="6" creationId="{F1BB9794-2A13-4DF2-AE0D-D2E4B4899DC9}"/>
          </ac:cxnSpMkLst>
        </pc:cxnChg>
      </pc:sldChg>
      <pc:sldChg chg="addSp delSp modSp add mod ord">
        <pc:chgData name="Richard Klem" userId="31b37a774a5d4729" providerId="LiveId" clId="{8F2C6470-2CD9-444A-AB79-443ADD4AFE37}" dt="2021-12-13T23:23:28.607" v="2931" actId="20577"/>
        <pc:sldMkLst>
          <pc:docMk/>
          <pc:sldMk cId="789831700" sldId="272"/>
        </pc:sldMkLst>
        <pc:spChg chg="mod">
          <ac:chgData name="Richard Klem" userId="31b37a774a5d4729" providerId="LiveId" clId="{8F2C6470-2CD9-444A-AB79-443ADD4AFE37}" dt="2021-12-13T22:51:53.217" v="2833" actId="790"/>
          <ac:spMkLst>
            <pc:docMk/>
            <pc:sldMk cId="789831700" sldId="272"/>
            <ac:spMk id="2" creationId="{00000000-0000-0000-0000-000000000000}"/>
          </ac:spMkLst>
        </pc:spChg>
        <pc:spChg chg="mod">
          <ac:chgData name="Richard Klem" userId="31b37a774a5d4729" providerId="LiveId" clId="{8F2C6470-2CD9-444A-AB79-443ADD4AFE37}" dt="2021-12-13T23:23:28.607" v="2931" actId="20577"/>
          <ac:spMkLst>
            <pc:docMk/>
            <pc:sldMk cId="789831700" sldId="272"/>
            <ac:spMk id="3" creationId="{00000000-0000-0000-0000-000000000000}"/>
          </ac:spMkLst>
        </pc:spChg>
        <pc:picChg chg="add mod">
          <ac:chgData name="Richard Klem" userId="31b37a774a5d4729" providerId="LiveId" clId="{8F2C6470-2CD9-444A-AB79-443ADD4AFE37}" dt="2021-12-13T22:41:34.531" v="2543" actId="1076"/>
          <ac:picMkLst>
            <pc:docMk/>
            <pc:sldMk cId="789831700" sldId="272"/>
            <ac:picMk id="7" creationId="{1532297F-47FA-4B47-8E47-C814B243FF95}"/>
          </ac:picMkLst>
        </pc:picChg>
        <pc:picChg chg="del">
          <ac:chgData name="Richard Klem" userId="31b37a774a5d4729" providerId="LiveId" clId="{8F2C6470-2CD9-444A-AB79-443ADD4AFE37}" dt="2021-12-13T21:20:17.143" v="102" actId="478"/>
          <ac:picMkLst>
            <pc:docMk/>
            <pc:sldMk cId="789831700" sldId="272"/>
            <ac:picMk id="9" creationId="{0CEEAD79-F573-4438-AC4C-E91A3CBA20D1}"/>
          </ac:picMkLst>
        </pc:picChg>
        <pc:picChg chg="add mod">
          <ac:chgData name="Richard Klem" userId="31b37a774a5d4729" providerId="LiveId" clId="{8F2C6470-2CD9-444A-AB79-443ADD4AFE37}" dt="2021-12-13T22:41:32.232" v="2542" actId="1076"/>
          <ac:picMkLst>
            <pc:docMk/>
            <pc:sldMk cId="789831700" sldId="272"/>
            <ac:picMk id="1026" creationId="{6F488E31-C037-4D76-BE1F-387F81451A7F}"/>
          </ac:picMkLst>
        </pc:picChg>
        <pc:picChg chg="add mod">
          <ac:chgData name="Richard Klem" userId="31b37a774a5d4729" providerId="LiveId" clId="{8F2C6470-2CD9-444A-AB79-443ADD4AFE37}" dt="2021-12-13T22:41:36.124" v="2544" actId="1076"/>
          <ac:picMkLst>
            <pc:docMk/>
            <pc:sldMk cId="789831700" sldId="272"/>
            <ac:picMk id="1028" creationId="{F9F2BCB8-F1DA-4041-B056-0DA827F94320}"/>
          </ac:picMkLst>
        </pc:picChg>
        <pc:picChg chg="add mod">
          <ac:chgData name="Richard Klem" userId="31b37a774a5d4729" providerId="LiveId" clId="{8F2C6470-2CD9-444A-AB79-443ADD4AFE37}" dt="2021-12-13T22:41:38.968" v="2545" actId="1076"/>
          <ac:picMkLst>
            <pc:docMk/>
            <pc:sldMk cId="789831700" sldId="272"/>
            <ac:picMk id="1030" creationId="{F79313EB-6E73-4363-971C-9BEF0A377C05}"/>
          </ac:picMkLst>
        </pc:picChg>
      </pc:sldChg>
      <pc:sldChg chg="addSp modSp add mod">
        <pc:chgData name="Richard Klem" userId="31b37a774a5d4729" providerId="LiveId" clId="{8F2C6470-2CD9-444A-AB79-443ADD4AFE37}" dt="2021-12-13T23:51:19.434" v="3727" actId="14100"/>
        <pc:sldMkLst>
          <pc:docMk/>
          <pc:sldMk cId="3252865847" sldId="273"/>
        </pc:sldMkLst>
        <pc:spChg chg="mod">
          <ac:chgData name="Richard Klem" userId="31b37a774a5d4729" providerId="LiveId" clId="{8F2C6470-2CD9-444A-AB79-443ADD4AFE37}" dt="2021-12-13T22:04:02.107" v="1579" actId="33524"/>
          <ac:spMkLst>
            <pc:docMk/>
            <pc:sldMk cId="3252865847" sldId="273"/>
            <ac:spMk id="2" creationId="{00000000-0000-0000-0000-000000000000}"/>
          </ac:spMkLst>
        </pc:spChg>
        <pc:spChg chg="mod">
          <ac:chgData name="Richard Klem" userId="31b37a774a5d4729" providerId="LiveId" clId="{8F2C6470-2CD9-444A-AB79-443ADD4AFE37}" dt="2021-12-13T23:41:50.991" v="3646" actId="20577"/>
          <ac:spMkLst>
            <pc:docMk/>
            <pc:sldMk cId="3252865847" sldId="273"/>
            <ac:spMk id="3" creationId="{00000000-0000-0000-0000-000000000000}"/>
          </ac:spMkLst>
        </pc:spChg>
        <pc:picChg chg="add mod">
          <ac:chgData name="Richard Klem" userId="31b37a774a5d4729" providerId="LiveId" clId="{8F2C6470-2CD9-444A-AB79-443ADD4AFE37}" dt="2021-12-13T23:51:19.434" v="3727" actId="14100"/>
          <ac:picMkLst>
            <pc:docMk/>
            <pc:sldMk cId="3252865847" sldId="273"/>
            <ac:picMk id="6" creationId="{E19EF127-0E28-413E-8AEF-AE8EFE0B4394}"/>
          </ac:picMkLst>
        </pc:picChg>
      </pc:sldChg>
      <pc:sldChg chg="modSp add mod">
        <pc:chgData name="Richard Klem" userId="31b37a774a5d4729" providerId="LiveId" clId="{8F2C6470-2CD9-444A-AB79-443ADD4AFE37}" dt="2021-12-13T23:59:25.405" v="3794" actId="20577"/>
        <pc:sldMkLst>
          <pc:docMk/>
          <pc:sldMk cId="1346987639" sldId="274"/>
        </pc:sldMkLst>
        <pc:spChg chg="mod">
          <ac:chgData name="Richard Klem" userId="31b37a774a5d4729" providerId="LiveId" clId="{8F2C6470-2CD9-444A-AB79-443ADD4AFE37}" dt="2021-12-13T22:43:08.288" v="2626" actId="790"/>
          <ac:spMkLst>
            <pc:docMk/>
            <pc:sldMk cId="1346987639" sldId="274"/>
            <ac:spMk id="2" creationId="{00000000-0000-0000-0000-000000000000}"/>
          </ac:spMkLst>
        </pc:spChg>
        <pc:spChg chg="mod">
          <ac:chgData name="Richard Klem" userId="31b37a774a5d4729" providerId="LiveId" clId="{8F2C6470-2CD9-444A-AB79-443ADD4AFE37}" dt="2021-12-13T23:59:25.405" v="3794" actId="20577"/>
          <ac:spMkLst>
            <pc:docMk/>
            <pc:sldMk cId="1346987639" sldId="274"/>
            <ac:spMk id="3" creationId="{00000000-0000-0000-0000-000000000000}"/>
          </ac:spMkLst>
        </pc:spChg>
      </pc:sldChg>
      <pc:sldChg chg="addSp modSp add mod">
        <pc:chgData name="Richard Klem" userId="31b37a774a5d4729" providerId="LiveId" clId="{8F2C6470-2CD9-444A-AB79-443ADD4AFE37}" dt="2021-12-13T23:51:08.796" v="3725" actId="14100"/>
        <pc:sldMkLst>
          <pc:docMk/>
          <pc:sldMk cId="2143766496" sldId="275"/>
        </pc:sldMkLst>
        <pc:spChg chg="mod">
          <ac:chgData name="Richard Klem" userId="31b37a774a5d4729" providerId="LiveId" clId="{8F2C6470-2CD9-444A-AB79-443ADD4AFE37}" dt="2021-12-13T22:12:47.774" v="2054" actId="790"/>
          <ac:spMkLst>
            <pc:docMk/>
            <pc:sldMk cId="2143766496" sldId="275"/>
            <ac:spMk id="2" creationId="{00000000-0000-0000-0000-000000000000}"/>
          </ac:spMkLst>
        </pc:spChg>
        <pc:spChg chg="mod">
          <ac:chgData name="Richard Klem" userId="31b37a774a5d4729" providerId="LiveId" clId="{8F2C6470-2CD9-444A-AB79-443ADD4AFE37}" dt="2021-12-13T23:39:51.480" v="3549" actId="114"/>
          <ac:spMkLst>
            <pc:docMk/>
            <pc:sldMk cId="2143766496" sldId="275"/>
            <ac:spMk id="3" creationId="{00000000-0000-0000-0000-000000000000}"/>
          </ac:spMkLst>
        </pc:spChg>
        <pc:picChg chg="add mod">
          <ac:chgData name="Richard Klem" userId="31b37a774a5d4729" providerId="LiveId" clId="{8F2C6470-2CD9-444A-AB79-443ADD4AFE37}" dt="2021-12-13T23:51:08.796" v="3725" actId="14100"/>
          <ac:picMkLst>
            <pc:docMk/>
            <pc:sldMk cId="2143766496" sldId="275"/>
            <ac:picMk id="6" creationId="{8B29BC60-959D-4D1F-B99F-6B5ACF472E94}"/>
          </ac:picMkLst>
        </pc:picChg>
      </pc:sldChg>
      <pc:sldChg chg="addSp modSp add mod">
        <pc:chgData name="Richard Klem" userId="31b37a774a5d4729" providerId="LiveId" clId="{8F2C6470-2CD9-444A-AB79-443ADD4AFE37}" dt="2021-12-13T23:51:13.230" v="3726" actId="14100"/>
        <pc:sldMkLst>
          <pc:docMk/>
          <pc:sldMk cId="2709591843" sldId="276"/>
        </pc:sldMkLst>
        <pc:spChg chg="mod">
          <ac:chgData name="Richard Klem" userId="31b37a774a5d4729" providerId="LiveId" clId="{8F2C6470-2CD9-444A-AB79-443ADD4AFE37}" dt="2021-12-13T22:09:17.653" v="1809" actId="790"/>
          <ac:spMkLst>
            <pc:docMk/>
            <pc:sldMk cId="2709591843" sldId="276"/>
            <ac:spMk id="2" creationId="{00000000-0000-0000-0000-000000000000}"/>
          </ac:spMkLst>
        </pc:spChg>
        <pc:spChg chg="mod">
          <ac:chgData name="Richard Klem" userId="31b37a774a5d4729" providerId="LiveId" clId="{8F2C6470-2CD9-444A-AB79-443ADD4AFE37}" dt="2021-12-13T23:13:47.391" v="2909" actId="114"/>
          <ac:spMkLst>
            <pc:docMk/>
            <pc:sldMk cId="2709591843" sldId="276"/>
            <ac:spMk id="3" creationId="{00000000-0000-0000-0000-000000000000}"/>
          </ac:spMkLst>
        </pc:spChg>
        <pc:picChg chg="add mod">
          <ac:chgData name="Richard Klem" userId="31b37a774a5d4729" providerId="LiveId" clId="{8F2C6470-2CD9-444A-AB79-443ADD4AFE37}" dt="2021-12-13T23:51:13.230" v="3726" actId="14100"/>
          <ac:picMkLst>
            <pc:docMk/>
            <pc:sldMk cId="2709591843" sldId="276"/>
            <ac:picMk id="6" creationId="{8DA24AB3-733E-4341-A9B2-25D8502E43F9}"/>
          </ac:picMkLst>
        </pc:picChg>
      </pc:sldChg>
      <pc:sldChg chg="addSp delSp modSp add mod">
        <pc:chgData name="Richard Klem" userId="31b37a774a5d4729" providerId="LiveId" clId="{8F2C6470-2CD9-444A-AB79-443ADD4AFE37}" dt="2021-12-13T23:53:22.293" v="3751" actId="1076"/>
        <pc:sldMkLst>
          <pc:docMk/>
          <pc:sldMk cId="671836834" sldId="277"/>
        </pc:sldMkLst>
        <pc:spChg chg="mod">
          <ac:chgData name="Richard Klem" userId="31b37a774a5d4729" providerId="LiveId" clId="{8F2C6470-2CD9-444A-AB79-443ADD4AFE37}" dt="2021-12-13T23:01:21.488" v="2859" actId="20577"/>
          <ac:spMkLst>
            <pc:docMk/>
            <pc:sldMk cId="671836834" sldId="277"/>
            <ac:spMk id="2" creationId="{00000000-0000-0000-0000-000000000000}"/>
          </ac:spMkLst>
        </pc:spChg>
        <pc:spChg chg="del">
          <ac:chgData name="Richard Klem" userId="31b37a774a5d4729" providerId="LiveId" clId="{8F2C6470-2CD9-444A-AB79-443ADD4AFE37}" dt="2021-12-13T23:00:42.519" v="2835" actId="478"/>
          <ac:spMkLst>
            <pc:docMk/>
            <pc:sldMk cId="671836834" sldId="277"/>
            <ac:spMk id="3" creationId="{00000000-0000-0000-0000-000000000000}"/>
          </ac:spMkLst>
        </pc:spChg>
        <pc:spChg chg="add del mod">
          <ac:chgData name="Richard Klem" userId="31b37a774a5d4729" providerId="LiveId" clId="{8F2C6470-2CD9-444A-AB79-443ADD4AFE37}" dt="2021-12-13T23:00:45.022" v="2836" actId="478"/>
          <ac:spMkLst>
            <pc:docMk/>
            <pc:sldMk cId="671836834" sldId="277"/>
            <ac:spMk id="6" creationId="{9F3D0E10-62F8-4E15-BB72-1BD3BF24C2B2}"/>
          </ac:spMkLst>
        </pc:spChg>
        <pc:picChg chg="del mod">
          <ac:chgData name="Richard Klem" userId="31b37a774a5d4729" providerId="LiveId" clId="{8F2C6470-2CD9-444A-AB79-443ADD4AFE37}" dt="2021-12-13T23:00:46.038" v="2839" actId="478"/>
          <ac:picMkLst>
            <pc:docMk/>
            <pc:sldMk cId="671836834" sldId="277"/>
            <ac:picMk id="7" creationId="{1532297F-47FA-4B47-8E47-C814B243FF95}"/>
          </ac:picMkLst>
        </pc:picChg>
        <pc:picChg chg="add mod">
          <ac:chgData name="Richard Klem" userId="31b37a774a5d4729" providerId="LiveId" clId="{8F2C6470-2CD9-444A-AB79-443ADD4AFE37}" dt="2021-12-13T23:53:22.293" v="3751" actId="1076"/>
          <ac:picMkLst>
            <pc:docMk/>
            <pc:sldMk cId="671836834" sldId="277"/>
            <ac:picMk id="9" creationId="{D401AAE3-5890-42D8-A3E9-92EBB2513944}"/>
          </ac:picMkLst>
        </pc:picChg>
        <pc:picChg chg="add del mod">
          <ac:chgData name="Richard Klem" userId="31b37a774a5d4729" providerId="LiveId" clId="{8F2C6470-2CD9-444A-AB79-443ADD4AFE37}" dt="2021-12-13T23:53:13.110" v="3749" actId="478"/>
          <ac:picMkLst>
            <pc:docMk/>
            <pc:sldMk cId="671836834" sldId="277"/>
            <ac:picMk id="11" creationId="{DA14FA20-6190-4337-BE8D-11E3EE31D6C2}"/>
          </ac:picMkLst>
        </pc:picChg>
        <pc:picChg chg="add del mod">
          <ac:chgData name="Richard Klem" userId="31b37a774a5d4729" providerId="LiveId" clId="{8F2C6470-2CD9-444A-AB79-443ADD4AFE37}" dt="2021-12-13T23:52:03.695" v="3731" actId="21"/>
          <ac:picMkLst>
            <pc:docMk/>
            <pc:sldMk cId="671836834" sldId="277"/>
            <ac:picMk id="13" creationId="{845FDB6D-9E23-49BF-9A49-31AAD94E1EE2}"/>
          </ac:picMkLst>
        </pc:picChg>
        <pc:picChg chg="del">
          <ac:chgData name="Richard Klem" userId="31b37a774a5d4729" providerId="LiveId" clId="{8F2C6470-2CD9-444A-AB79-443ADD4AFE37}" dt="2021-12-13T23:00:45.566" v="2837" actId="478"/>
          <ac:picMkLst>
            <pc:docMk/>
            <pc:sldMk cId="671836834" sldId="277"/>
            <ac:picMk id="1026" creationId="{6F488E31-C037-4D76-BE1F-387F81451A7F}"/>
          </ac:picMkLst>
        </pc:picChg>
        <pc:picChg chg="del">
          <ac:chgData name="Richard Klem" userId="31b37a774a5d4729" providerId="LiveId" clId="{8F2C6470-2CD9-444A-AB79-443ADD4AFE37}" dt="2021-12-13T23:00:46.502" v="2840" actId="478"/>
          <ac:picMkLst>
            <pc:docMk/>
            <pc:sldMk cId="671836834" sldId="277"/>
            <ac:picMk id="1028" creationId="{F9F2BCB8-F1DA-4041-B056-0DA827F94320}"/>
          </ac:picMkLst>
        </pc:picChg>
        <pc:picChg chg="del">
          <ac:chgData name="Richard Klem" userId="31b37a774a5d4729" providerId="LiveId" clId="{8F2C6470-2CD9-444A-AB79-443ADD4AFE37}" dt="2021-12-13T23:00:46.997" v="2841" actId="478"/>
          <ac:picMkLst>
            <pc:docMk/>
            <pc:sldMk cId="671836834" sldId="277"/>
            <ac:picMk id="1030" creationId="{F79313EB-6E73-4363-971C-9BEF0A377C05}"/>
          </ac:picMkLst>
        </pc:picChg>
      </pc:sldChg>
      <pc:sldChg chg="addSp delSp modSp add del mod">
        <pc:chgData name="Richard Klem" userId="31b37a774a5d4729" providerId="LiveId" clId="{8F2C6470-2CD9-444A-AB79-443ADD4AFE37}" dt="2021-12-13T23:52:30.077" v="3739" actId="47"/>
        <pc:sldMkLst>
          <pc:docMk/>
          <pc:sldMk cId="953590971" sldId="278"/>
        </pc:sldMkLst>
        <pc:spChg chg="del">
          <ac:chgData name="Richard Klem" userId="31b37a774a5d4729" providerId="LiveId" clId="{8F2C6470-2CD9-444A-AB79-443ADD4AFE37}" dt="2021-12-13T23:52:11.486" v="3733" actId="478"/>
          <ac:spMkLst>
            <pc:docMk/>
            <pc:sldMk cId="953590971" sldId="278"/>
            <ac:spMk id="3" creationId="{00000000-0000-0000-0000-000000000000}"/>
          </ac:spMkLst>
        </pc:spChg>
        <pc:spChg chg="add del mod">
          <ac:chgData name="Richard Klem" userId="31b37a774a5d4729" providerId="LiveId" clId="{8F2C6470-2CD9-444A-AB79-443ADD4AFE37}" dt="2021-12-13T23:52:13.261" v="3734" actId="478"/>
          <ac:spMkLst>
            <pc:docMk/>
            <pc:sldMk cId="953590971" sldId="278"/>
            <ac:spMk id="7" creationId="{893DC465-706F-40A5-82C5-B69BD13C82BA}"/>
          </ac:spMkLst>
        </pc:spChg>
        <pc:picChg chg="del">
          <ac:chgData name="Richard Klem" userId="31b37a774a5d4729" providerId="LiveId" clId="{8F2C6470-2CD9-444A-AB79-443ADD4AFE37}" dt="2021-12-13T23:52:13.863" v="3735" actId="478"/>
          <ac:picMkLst>
            <pc:docMk/>
            <pc:sldMk cId="953590971" sldId="278"/>
            <ac:picMk id="6" creationId="{8B29BC60-959D-4D1F-B99F-6B5ACF472E94}"/>
          </ac:picMkLst>
        </pc:picChg>
        <pc:picChg chg="add mod">
          <ac:chgData name="Richard Klem" userId="31b37a774a5d4729" providerId="LiveId" clId="{8F2C6470-2CD9-444A-AB79-443ADD4AFE37}" dt="2021-12-13T23:52:20.091" v="3738" actId="14100"/>
          <ac:picMkLst>
            <pc:docMk/>
            <pc:sldMk cId="953590971" sldId="278"/>
            <ac:picMk id="8" creationId="{B0C0A079-2B2B-49B9-AFC1-CCF8A9E720C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5CF3FF1D-F075-41F6-B290-07919A4348D8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5678203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noProof="0"/>
              <a:t>Klepnutím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511FA9D6-BDC7-4110-B055-029A3A5CC98B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6150432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1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375969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10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4008375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2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899756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3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480110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4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973710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5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695595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6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492155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7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705767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8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965865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9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180784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8118511" y="6530975"/>
            <a:ext cx="492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-4564" y="-26639"/>
            <a:ext cx="9148564" cy="3598863"/>
          </a:xfrm>
          <a:prstGeom prst="rect">
            <a:avLst/>
          </a:prstGeom>
          <a:solidFill>
            <a:srgbClr val="00A9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>
              <a:effectLst>
                <a:reflection endPos="65000" dist="50800" dir="5400000" sy="-100000" algn="bl" rotWithShape="0"/>
              </a:effectLst>
            </a:endParaRPr>
          </a:p>
        </p:txBody>
      </p:sp>
      <p:sp>
        <p:nvSpPr>
          <p:cNvPr id="6" name="Rectangle 21"/>
          <p:cNvSpPr>
            <a:spLocks noChangeArrowheads="1"/>
          </p:cNvSpPr>
          <p:nvPr/>
        </p:nvSpPr>
        <p:spPr bwMode="auto">
          <a:xfrm>
            <a:off x="8131208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8" name="Rectangle 26"/>
          <p:cNvSpPr>
            <a:spLocks noChangeArrowheads="1"/>
          </p:cNvSpPr>
          <p:nvPr/>
        </p:nvSpPr>
        <p:spPr bwMode="auto">
          <a:xfrm>
            <a:off x="8131208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2406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3621088"/>
            <a:ext cx="5598114" cy="1032048"/>
          </a:xfrm>
        </p:spPr>
        <p:txBody>
          <a:bodyPr/>
          <a:lstStyle>
            <a:lvl1pPr marL="0" indent="0" algn="r">
              <a:buFontTx/>
              <a:buNone/>
              <a:defRPr sz="2000"/>
            </a:lvl1pPr>
          </a:lstStyle>
          <a:p>
            <a:r>
              <a:rPr lang="en-US"/>
              <a:t>Click to edit Master subtitle style</a:t>
            </a:r>
            <a:endParaRPr lang="cs-CZ" dirty="0"/>
          </a:p>
        </p:txBody>
      </p:sp>
      <p:sp>
        <p:nvSpPr>
          <p:cNvPr id="2406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958985"/>
            <a:ext cx="5598114" cy="1254125"/>
          </a:xfrm>
        </p:spPr>
        <p:txBody>
          <a:bodyPr/>
          <a:lstStyle>
            <a:lvl1pPr algn="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cs-CZ" dirty="0"/>
          </a:p>
        </p:txBody>
      </p:sp>
      <p:pic>
        <p:nvPicPr>
          <p:cNvPr id="9" name="Obráze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5157192"/>
            <a:ext cx="4182937" cy="86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00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23855" y="-100013"/>
            <a:ext cx="7699375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Klepnutím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lze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upravit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styl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předlohy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nadpisů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805615" y="-100013"/>
            <a:ext cx="2159000" cy="6196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323855" y="-100013"/>
            <a:ext cx="6329363" cy="6196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5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VNVe lab 1</a:t>
            </a:r>
          </a:p>
        </p:txBody>
      </p:sp>
      <p:sp>
        <p:nvSpPr>
          <p:cNvPr id="6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8E8744-0EE0-418F-9F78-FB0E984CBE63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1200213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VNVe lab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839148-7006-41C4-ABC2-D2A9F4595A63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3198505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1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800"/>
            </a:lvl2pPr>
            <a:lvl3pPr marL="914332" indent="0">
              <a:buNone/>
              <a:defRPr sz="1600"/>
            </a:lvl3pPr>
            <a:lvl4pPr marL="1371498" indent="0">
              <a:buNone/>
              <a:defRPr sz="1400"/>
            </a:lvl4pPr>
            <a:lvl5pPr marL="1828664" indent="0">
              <a:buNone/>
              <a:defRPr sz="1400"/>
            </a:lvl5pPr>
            <a:lvl6pPr marL="2285830" indent="0">
              <a:buNone/>
              <a:defRPr sz="1400"/>
            </a:lvl6pPr>
            <a:lvl7pPr marL="2742994" indent="0">
              <a:buNone/>
              <a:defRPr sz="1400"/>
            </a:lvl7pPr>
            <a:lvl8pPr marL="3200160" indent="0">
              <a:buNone/>
              <a:defRPr sz="1400"/>
            </a:lvl8pPr>
            <a:lvl9pPr marL="365732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VNVe lab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FEAC19-CD6C-4528-B09F-367B3931C207}" type="slidenum">
              <a:rPr lang="en-US" altLang="cs-CZ"/>
              <a:pPr/>
              <a:t>‹#›</a:t>
            </a:fld>
            <a:endParaRPr lang="en-US" altLang="cs-CZ"/>
          </a:p>
        </p:txBody>
      </p:sp>
      <p:sp>
        <p:nvSpPr>
          <p:cNvPr id="6" name="Obdélník 5"/>
          <p:cNvSpPr/>
          <p:nvPr userDrawn="1"/>
        </p:nvSpPr>
        <p:spPr bwMode="auto">
          <a:xfrm>
            <a:off x="0" y="0"/>
            <a:ext cx="9144000" cy="5760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cs-CZ" sz="2400" b="1" i="0" u="none" strike="noStrike" cap="none" normalizeH="0" baseline="0">
              <a:ln>
                <a:noFill/>
              </a:ln>
              <a:solidFill>
                <a:srgbClr val="B9000C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096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323851" y="765175"/>
            <a:ext cx="4243388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719643" y="765175"/>
            <a:ext cx="4244975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VNVe lab 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AC346-A157-4EF4-A06B-3AB421B38C20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687287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VNVe lab 1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44FB18-8EAF-4DED-A64D-DB11D411D2B0}" type="slidenum">
              <a:rPr lang="en-US" altLang="cs-CZ"/>
              <a:pPr/>
              <a:t>‹#›</a:t>
            </a:fld>
            <a:endParaRPr lang="en-US" altLang="cs-CZ"/>
          </a:p>
        </p:txBody>
      </p:sp>
      <p:sp>
        <p:nvSpPr>
          <p:cNvPr id="9" name="Nadpis 1"/>
          <p:cNvSpPr>
            <a:spLocks noGrp="1"/>
          </p:cNvSpPr>
          <p:nvPr>
            <p:ph type="title"/>
          </p:nvPr>
        </p:nvSpPr>
        <p:spPr>
          <a:xfrm>
            <a:off x="323855" y="-100013"/>
            <a:ext cx="7699375" cy="720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8370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5" y="-100013"/>
            <a:ext cx="7699375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VNVe lab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9E105-8003-4962-AFA0-54D4ABFA0C7D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93127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23855" y="-100013"/>
            <a:ext cx="7699375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Klepnutím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lze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upravit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styl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předlohy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nadpisů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692706"/>
            <a:ext cx="5111750" cy="54334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Zástupný symbol pro zápatí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VNVe lab 1</a:t>
            </a:r>
          </a:p>
        </p:txBody>
      </p:sp>
      <p:sp>
        <p:nvSpPr>
          <p:cNvPr id="7" name="Zástupný symbol pro číslo snímk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B9C9DCE-74AD-40A2-919B-1CC767854C98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417355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23855" y="-100013"/>
            <a:ext cx="7699375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Klepnutím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lze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upravit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styl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předlohy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nadpisů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cs-CZ" noProof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Zástupný symbol pro zápatí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VNVe lab 1</a:t>
            </a:r>
          </a:p>
        </p:txBody>
      </p:sp>
      <p:sp>
        <p:nvSpPr>
          <p:cNvPr id="7" name="Zástupný symbol pro číslo snímk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F6DA920-88DF-466E-B7A8-39DA64F1E1EB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85334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VNVe lab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DE718B-A6F6-45FB-B0EA-3A4F7A6FC695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3459241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0" y="6497638"/>
            <a:ext cx="9144000" cy="360362"/>
          </a:xfrm>
          <a:prstGeom prst="rect">
            <a:avLst/>
          </a:prstGeom>
          <a:solidFill>
            <a:srgbClr val="00A9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grpSp>
        <p:nvGrpSpPr>
          <p:cNvPr id="2" name="Skupina 1"/>
          <p:cNvGrpSpPr/>
          <p:nvPr userDrawn="1"/>
        </p:nvGrpSpPr>
        <p:grpSpPr>
          <a:xfrm>
            <a:off x="0" y="1"/>
            <a:ext cx="9144000" cy="547697"/>
            <a:chOff x="0" y="1"/>
            <a:chExt cx="9144000" cy="547697"/>
          </a:xfrm>
        </p:grpSpPr>
        <p:sp>
          <p:nvSpPr>
            <p:cNvPr id="18466" name="Rectangle 34"/>
            <p:cNvSpPr>
              <a:spLocks noChangeArrowheads="1"/>
            </p:cNvSpPr>
            <p:nvPr/>
          </p:nvSpPr>
          <p:spPr bwMode="auto">
            <a:xfrm>
              <a:off x="0" y="512773"/>
              <a:ext cx="9144000" cy="34925"/>
            </a:xfrm>
            <a:prstGeom prst="rect">
              <a:avLst/>
            </a:prstGeom>
            <a:solidFill>
              <a:schemeClr val="tx1">
                <a:alpha val="10001"/>
              </a:schemeClr>
            </a:solidFill>
            <a:ln w="9525" cmpd="thinThick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cs-CZ" sz="2400"/>
            </a:p>
          </p:txBody>
        </p:sp>
        <p:sp>
          <p:nvSpPr>
            <p:cNvPr id="18443" name="Rectangle 11"/>
            <p:cNvSpPr>
              <a:spLocks noChangeArrowheads="1"/>
            </p:cNvSpPr>
            <p:nvPr/>
          </p:nvSpPr>
          <p:spPr bwMode="auto">
            <a:xfrm>
              <a:off x="0" y="1"/>
              <a:ext cx="9144000" cy="512763"/>
            </a:xfrm>
            <a:prstGeom prst="rect">
              <a:avLst/>
            </a:prstGeom>
            <a:solidFill>
              <a:schemeClr val="tx1">
                <a:alpha val="10001"/>
              </a:schemeClr>
            </a:solidFill>
            <a:ln w="9525" cmpd="thinThick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cs-CZ" sz="2400"/>
            </a:p>
          </p:txBody>
        </p:sp>
      </p:grp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5" y="-100013"/>
            <a:ext cx="7699375" cy="72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s-CZ" dirty="0" err="1"/>
              <a:t>Klepnutím</a:t>
            </a:r>
            <a:r>
              <a:rPr lang="en-US" altLang="cs-CZ" dirty="0"/>
              <a:t> </a:t>
            </a:r>
            <a:r>
              <a:rPr lang="en-US" altLang="cs-CZ" dirty="0" err="1"/>
              <a:t>lze</a:t>
            </a:r>
            <a:r>
              <a:rPr lang="en-US" altLang="cs-CZ" dirty="0"/>
              <a:t> </a:t>
            </a:r>
            <a:r>
              <a:rPr lang="en-US" altLang="cs-CZ" dirty="0" err="1"/>
              <a:t>upravit</a:t>
            </a:r>
            <a:r>
              <a:rPr lang="en-US" altLang="cs-CZ" dirty="0"/>
              <a:t> </a:t>
            </a:r>
            <a:r>
              <a:rPr lang="en-US" altLang="cs-CZ" dirty="0" err="1"/>
              <a:t>styl</a:t>
            </a:r>
            <a:r>
              <a:rPr lang="en-US" altLang="cs-CZ" dirty="0"/>
              <a:t> </a:t>
            </a:r>
            <a:r>
              <a:rPr lang="en-US" altLang="cs-CZ" dirty="0" err="1"/>
              <a:t>předlohy</a:t>
            </a:r>
            <a:r>
              <a:rPr lang="en-US" altLang="cs-CZ" dirty="0"/>
              <a:t> </a:t>
            </a:r>
            <a:r>
              <a:rPr lang="en-US" altLang="cs-CZ" dirty="0" err="1"/>
              <a:t>nadpisů</a:t>
            </a:r>
            <a:r>
              <a:rPr lang="en-US" altLang="cs-CZ" dirty="0"/>
              <a:t>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5" y="765175"/>
            <a:ext cx="8640763" cy="533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s-CZ" dirty="0" err="1"/>
              <a:t>Klepnutím</a:t>
            </a:r>
            <a:r>
              <a:rPr lang="en-US" altLang="cs-CZ" dirty="0"/>
              <a:t> </a:t>
            </a:r>
            <a:r>
              <a:rPr lang="en-US" altLang="cs-CZ" dirty="0" err="1"/>
              <a:t>lze</a:t>
            </a:r>
            <a:r>
              <a:rPr lang="en-US" altLang="cs-CZ" dirty="0"/>
              <a:t> </a:t>
            </a:r>
            <a:r>
              <a:rPr lang="en-US" altLang="cs-CZ" dirty="0" err="1"/>
              <a:t>upravit</a:t>
            </a:r>
            <a:r>
              <a:rPr lang="en-US" altLang="cs-CZ" dirty="0"/>
              <a:t> </a:t>
            </a:r>
            <a:r>
              <a:rPr lang="en-US" altLang="cs-CZ" dirty="0" err="1"/>
              <a:t>styly</a:t>
            </a:r>
            <a:r>
              <a:rPr lang="en-US" altLang="cs-CZ" dirty="0"/>
              <a:t> </a:t>
            </a:r>
            <a:r>
              <a:rPr lang="en-US" altLang="cs-CZ" dirty="0" err="1"/>
              <a:t>předlohy</a:t>
            </a:r>
            <a:r>
              <a:rPr lang="en-US" altLang="cs-CZ" dirty="0"/>
              <a:t> </a:t>
            </a:r>
            <a:r>
              <a:rPr lang="en-US" altLang="cs-CZ" dirty="0" err="1"/>
              <a:t>textu</a:t>
            </a:r>
            <a:r>
              <a:rPr lang="en-US" altLang="cs-CZ" dirty="0"/>
              <a:t>.</a:t>
            </a:r>
          </a:p>
          <a:p>
            <a:pPr lvl="1"/>
            <a:r>
              <a:rPr lang="en-US" altLang="cs-CZ" dirty="0" err="1"/>
              <a:t>Druhá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  <a:p>
            <a:pPr lvl="2"/>
            <a:r>
              <a:rPr lang="en-US" altLang="cs-CZ" dirty="0" err="1"/>
              <a:t>Třetí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  <a:p>
            <a:pPr lvl="3"/>
            <a:r>
              <a:rPr lang="en-US" altLang="cs-CZ" dirty="0" err="1"/>
              <a:t>Čtvrtá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  <a:p>
            <a:pPr lvl="4"/>
            <a:r>
              <a:rPr lang="en-US" altLang="cs-CZ" dirty="0" err="1"/>
              <a:t>Pátá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7950" y="6524635"/>
            <a:ext cx="78486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b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VNVe lab 1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72450" y="6524635"/>
            <a:ext cx="827088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400" b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689CB1D-D8FD-4B5B-916F-DD5C38307548}" type="slidenum">
              <a:rPr lang="en-US" altLang="cs-CZ"/>
              <a:pPr/>
              <a:t>‹#›</a:t>
            </a:fld>
            <a:endParaRPr lang="en-US" altLang="cs-CZ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215900" y="115889"/>
            <a:ext cx="47625" cy="288925"/>
          </a:xfrm>
          <a:prstGeom prst="rect">
            <a:avLst/>
          </a:prstGeom>
          <a:solidFill>
            <a:srgbClr val="FE000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cs-CZ" sz="2400" b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8064505" y="6530975"/>
            <a:ext cx="492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8083001" y="116635"/>
            <a:ext cx="47625" cy="288925"/>
          </a:xfrm>
          <a:prstGeom prst="rect">
            <a:avLst/>
          </a:prstGeom>
          <a:solidFill>
            <a:srgbClr val="00A9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cs-CZ" sz="2400" b="0">
              <a:solidFill>
                <a:schemeClr val="tx1"/>
              </a:solidFill>
              <a:latin typeface="Century Gothic" pitchFamily="34" charset="0"/>
            </a:endParaRPr>
          </a:p>
        </p:txBody>
      </p:sp>
      <p:pic>
        <p:nvPicPr>
          <p:cNvPr id="14" name="Obrázek 13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882" y="101557"/>
            <a:ext cx="840862" cy="33679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2" r:id="rId2"/>
    <p:sldLayoutId id="2147483703" r:id="rId3"/>
    <p:sldLayoutId id="2147483704" r:id="rId4"/>
    <p:sldLayoutId id="2147483705" r:id="rId5"/>
    <p:sldLayoutId id="2147483707" r:id="rId6"/>
    <p:sldLayoutId id="2147483710" r:id="rId7"/>
    <p:sldLayoutId id="2147483711" r:id="rId8"/>
    <p:sldLayoutId id="2147483708" r:id="rId9"/>
    <p:sldLayoutId id="2147483712" r:id="rId10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00A9E0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5pPr>
      <a:lvl6pPr marL="457167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6pPr>
      <a:lvl7pPr marL="914332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7pPr>
      <a:lvl8pPr marL="1371498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8pPr>
      <a:lvl9pPr marL="1828664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99792" y="1988840"/>
            <a:ext cx="5833045" cy="1254125"/>
          </a:xfrm>
        </p:spPr>
        <p:txBody>
          <a:bodyPr/>
          <a:lstStyle/>
          <a:p>
            <a:r>
              <a:rPr lang="cs-CZ" altLang="cs-CZ" dirty="0" err="1"/>
              <a:t>Block</a:t>
            </a:r>
            <a:r>
              <a:rPr lang="cs-CZ" altLang="cs-CZ" dirty="0"/>
              <a:t> </a:t>
            </a:r>
            <a:r>
              <a:rPr lang="cs-CZ" altLang="cs-CZ" dirty="0" err="1"/>
              <a:t>Cleaning</a:t>
            </a:r>
            <a:endParaRPr lang="cs-CZ" altLang="cs-CZ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11162" y="3615035"/>
            <a:ext cx="7921675" cy="455612"/>
          </a:xfrm>
        </p:spPr>
        <p:txBody>
          <a:bodyPr/>
          <a:lstStyle/>
          <a:p>
            <a:r>
              <a:rPr lang="cs-CZ" altLang="cs-CZ" dirty="0"/>
              <a:t>Pešková </a:t>
            </a:r>
            <a:r>
              <a:rPr lang="en-US" altLang="cs-CZ" dirty="0"/>
              <a:t>Daniela</a:t>
            </a:r>
            <a:r>
              <a:rPr lang="cs-CZ" altLang="cs-CZ"/>
              <a:t>, Beránek </a:t>
            </a:r>
            <a:r>
              <a:rPr lang="cs-CZ" altLang="cs-CZ" dirty="0"/>
              <a:t>Tomáš, Buchta Martin, Klem Richard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827584" y="4149727"/>
            <a:ext cx="793812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cs-CZ" altLang="cs-CZ" sz="1400" b="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Brno University </a:t>
            </a:r>
            <a:r>
              <a:rPr lang="cs-CZ" altLang="cs-CZ" sz="1400" b="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cs-CZ" altLang="cs-CZ" sz="1400" b="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Technology</a:t>
            </a:r>
            <a:r>
              <a:rPr lang="en-US" altLang="cs-CZ" sz="1400" b="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F</a:t>
            </a:r>
            <a:r>
              <a:rPr lang="cs-CZ" altLang="cs-CZ" sz="1400" b="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aculty</a:t>
            </a:r>
            <a:r>
              <a:rPr lang="cs-CZ" altLang="cs-CZ" sz="1400" b="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altLang="cs-CZ" sz="1400" b="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cs-CZ" altLang="cs-CZ" sz="1400" b="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altLang="cs-CZ" sz="1400" b="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Information</a:t>
            </a:r>
            <a:r>
              <a:rPr lang="cs-CZ" altLang="cs-CZ" sz="1400" b="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Technology</a:t>
            </a:r>
            <a:endParaRPr lang="en-US" altLang="cs-CZ" sz="1400" b="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Bef>
                <a:spcPct val="0"/>
              </a:spcBef>
              <a:buFontTx/>
              <a:buNone/>
            </a:pPr>
            <a:r>
              <a:rPr lang="en-US" altLang="cs-CZ" sz="1400" b="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</a:t>
            </a:r>
            <a:r>
              <a:rPr lang="cs-CZ" altLang="cs-CZ" sz="1400" b="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ž</a:t>
            </a:r>
            <a:r>
              <a:rPr lang="en-US" altLang="cs-CZ" sz="1400" b="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</a:t>
            </a:r>
            <a:r>
              <a:rPr lang="cs-CZ" altLang="cs-CZ" sz="1400" b="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ě</a:t>
            </a:r>
            <a:r>
              <a:rPr lang="en-US" altLang="cs-CZ" sz="1400" b="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chova</a:t>
            </a:r>
            <a:r>
              <a:rPr lang="en-US" altLang="cs-CZ" sz="1400" b="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altLang="cs-CZ" sz="1400" b="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1/</a:t>
            </a:r>
            <a:r>
              <a:rPr lang="en-US" altLang="cs-CZ" sz="1400" b="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2, 612 </a:t>
            </a:r>
            <a:r>
              <a:rPr lang="cs-CZ" altLang="cs-CZ" sz="1400" b="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66</a:t>
            </a:r>
            <a:r>
              <a:rPr lang="en-US" altLang="cs-CZ" sz="1400" b="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Brno</a:t>
            </a:r>
            <a:r>
              <a:rPr lang="cs-CZ" altLang="cs-CZ" sz="1400" b="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Královo Pole</a:t>
            </a:r>
            <a:endParaRPr lang="en-US" altLang="cs-CZ" sz="1400" b="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Bef>
                <a:spcPct val="0"/>
              </a:spcBef>
              <a:buFontTx/>
              <a:buNone/>
            </a:pPr>
            <a:endParaRPr lang="en-US" altLang="cs-CZ" sz="1400" b="0" dirty="0">
              <a:solidFill>
                <a:schemeClr val="bg2"/>
              </a:solidFill>
            </a:endParaRPr>
          </a:p>
          <a:p>
            <a:pPr algn="r">
              <a:spcBef>
                <a:spcPct val="0"/>
              </a:spcBef>
              <a:buFontTx/>
              <a:buNone/>
            </a:pPr>
            <a:endParaRPr lang="en-US" altLang="cs-CZ" sz="1400" b="0" dirty="0">
              <a:solidFill>
                <a:schemeClr val="bg2"/>
              </a:solidFill>
              <a:latin typeface="Verdana" panose="020B0604030504040204" pitchFamily="34" charset="0"/>
            </a:endParaRPr>
          </a:p>
          <a:p>
            <a:pPr algn="r">
              <a:spcBef>
                <a:spcPct val="0"/>
              </a:spcBef>
              <a:buFontTx/>
              <a:buNone/>
            </a:pPr>
            <a:endParaRPr lang="en-US" altLang="cs-CZ" sz="1400" b="0" dirty="0">
              <a:solidFill>
                <a:schemeClr val="bg2"/>
              </a:solidFill>
              <a:latin typeface="Verdana" panose="020B0604030504040204" pitchFamily="34" charset="0"/>
            </a:endParaRPr>
          </a:p>
          <a:p>
            <a:pPr algn="r">
              <a:spcBef>
                <a:spcPct val="0"/>
              </a:spcBef>
              <a:buFontTx/>
              <a:buNone/>
            </a:pPr>
            <a:endParaRPr lang="en-US" altLang="cs-CZ" sz="1400" b="0" dirty="0">
              <a:solidFill>
                <a:schemeClr val="bg2"/>
              </a:solidFill>
              <a:latin typeface="Verdana" panose="020B0604030504040204" pitchFamily="34" charset="0"/>
            </a:endParaRPr>
          </a:p>
          <a:p>
            <a:pPr algn="r">
              <a:spcBef>
                <a:spcPct val="0"/>
              </a:spcBef>
              <a:buFontTx/>
              <a:buNone/>
            </a:pPr>
            <a:endParaRPr lang="en-US" altLang="cs-CZ" sz="1400" b="0" dirty="0">
              <a:solidFill>
                <a:schemeClr val="bg2"/>
              </a:solidFill>
              <a:latin typeface="Verdana" panose="020B0604030504040204" pitchFamily="34" charset="0"/>
            </a:endParaRPr>
          </a:p>
          <a:p>
            <a:pPr algn="r">
              <a:spcBef>
                <a:spcPct val="0"/>
              </a:spcBef>
              <a:buFontTx/>
              <a:buNone/>
            </a:pPr>
            <a:endParaRPr lang="en-US" altLang="cs-CZ" sz="1400" b="0" dirty="0">
              <a:solidFill>
                <a:schemeClr val="bg2"/>
              </a:solidFill>
              <a:latin typeface="Verdana" panose="020B0604030504040204" pitchFamily="34" charset="0"/>
            </a:endParaRPr>
          </a:p>
          <a:p>
            <a:pPr algn="r">
              <a:spcBef>
                <a:spcPct val="0"/>
              </a:spcBef>
              <a:buFontTx/>
              <a:buNone/>
            </a:pPr>
            <a:endParaRPr lang="en-US" altLang="cs-CZ" sz="1400" b="0" dirty="0">
              <a:solidFill>
                <a:schemeClr val="bg2"/>
              </a:solidFill>
              <a:latin typeface="Verdana" panose="020B0604030504040204" pitchFamily="34" charset="0"/>
            </a:endParaRPr>
          </a:p>
          <a:p>
            <a:pPr algn="r">
              <a:spcBef>
                <a:spcPct val="0"/>
              </a:spcBef>
              <a:buFontTx/>
              <a:buNone/>
            </a:pPr>
            <a:r>
              <a:rPr lang="en-US" altLang="cs-CZ" sz="1400" b="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14.12.2021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DAA63-8623-4CD3-AB03-1A74B5207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588305"/>
            <a:ext cx="1378552" cy="1378552"/>
          </a:xfrm>
          <a:prstGeom prst="ellipse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23855" y="765175"/>
            <a:ext cx="8496617" cy="5330825"/>
          </a:xfrm>
        </p:spPr>
        <p:txBody>
          <a:bodyPr/>
          <a:lstStyle/>
          <a:p>
            <a:pPr lvl="1">
              <a:spcAft>
                <a:spcPts val="1800"/>
              </a:spcAft>
            </a:pPr>
            <a:r>
              <a:rPr lang="en-US" dirty="0"/>
              <a:t>It is not that easy and straightforward as it looks</a:t>
            </a:r>
            <a:br>
              <a:rPr lang="en-US" dirty="0"/>
            </a:br>
            <a:r>
              <a:rPr lang="en-US" dirty="0"/>
              <a:t>at the beginning.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Longer path to the goal is not necessarily worse.</a:t>
            </a:r>
            <a:endParaRPr lang="cs-CZ" dirty="0"/>
          </a:p>
          <a:p>
            <a:pPr lvl="1">
              <a:spcAft>
                <a:spcPts val="1800"/>
              </a:spcAft>
            </a:pPr>
            <a:r>
              <a:rPr lang="en-US" dirty="0"/>
              <a:t>Work in team comes with some overhead but if managed effectively, then the overall work is faster and of better quality.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With new, more experience, you can go further next time.</a:t>
            </a:r>
          </a:p>
          <a:p>
            <a:pPr lvl="1">
              <a:spcAft>
                <a:spcPts val="1800"/>
              </a:spcAft>
            </a:pPr>
            <a:endParaRPr lang="en-US" dirty="0"/>
          </a:p>
          <a:p>
            <a:pPr marL="457165" lvl="1" indent="0">
              <a:spcAft>
                <a:spcPts val="1800"/>
              </a:spcAft>
              <a:buNone/>
            </a:pPr>
            <a:r>
              <a:rPr lang="en-US" i="1" dirty="0"/>
              <a:t>“Documentation reading is like a roulette. If it is written well, you win. If it is not so good, you’ve just killed your time.”</a:t>
            </a:r>
            <a:endParaRPr lang="cs-CZ" i="1" dirty="0"/>
          </a:p>
          <a:p>
            <a:pPr lvl="1">
              <a:spcAft>
                <a:spcPts val="1800"/>
              </a:spcAft>
            </a:pPr>
            <a:endParaRPr lang="en-US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cs-CZ" dirty="0" err="1"/>
              <a:t>Block</a:t>
            </a:r>
            <a:r>
              <a:rPr lang="cs-CZ" dirty="0"/>
              <a:t> </a:t>
            </a:r>
            <a:r>
              <a:rPr lang="cs-CZ" dirty="0" err="1"/>
              <a:t>Cleaning</a:t>
            </a:r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10</a:t>
            </a:fld>
            <a:endParaRPr lang="en-US" altLang="cs-CZ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9BC60-959D-4D1F-B99F-6B5ACF472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333" y="763988"/>
            <a:ext cx="864812" cy="86481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4376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Zástupný symbol pro zápatí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1pPr>
            <a:lvl2pPr marL="742895" indent="-28573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2pPr>
            <a:lvl3pPr marL="1142914" indent="-228584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3pPr>
            <a:lvl4pPr marL="1600080" indent="-228584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4pPr>
            <a:lvl5pPr marL="2057247" indent="-228584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5pPr>
            <a:lvl6pPr marL="2514412" indent="-228584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6pPr>
            <a:lvl7pPr marL="2971578" indent="-228584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7pPr>
            <a:lvl8pPr marL="3428744" indent="-228584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8pPr>
            <a:lvl9pPr marL="3885910" indent="-228584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cs-CZ" sz="1400" b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VNVe lab 1</a:t>
            </a:r>
          </a:p>
        </p:txBody>
      </p:sp>
      <p:sp>
        <p:nvSpPr>
          <p:cNvPr id="7171" name="Zástupný symbol pro číslo snímku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1pPr>
            <a:lvl2pPr marL="742895" indent="-28573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2pPr>
            <a:lvl3pPr marL="1142914" indent="-228584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3pPr>
            <a:lvl4pPr marL="1600080" indent="-228584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4pPr>
            <a:lvl5pPr marL="2057247" indent="-228584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5pPr>
            <a:lvl6pPr marL="2514412" indent="-228584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6pPr>
            <a:lvl7pPr marL="2971578" indent="-228584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7pPr>
            <a:lvl8pPr marL="3428744" indent="-228584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8pPr>
            <a:lvl9pPr marL="3885910" indent="-228584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9pPr>
          </a:lstStyle>
          <a:p>
            <a:fld id="{FEDFD966-7C53-4760-A6CA-2A53F1524792}" type="slidenum">
              <a:rPr lang="en-US" altLang="cs-CZ" sz="1400" b="0">
                <a:solidFill>
                  <a:schemeClr val="bg1"/>
                </a:solidFill>
                <a:latin typeface="Calibri" panose="020F0502020204030204" pitchFamily="34" charset="0"/>
              </a:rPr>
              <a:pPr/>
              <a:t>11</a:t>
            </a:fld>
            <a:endParaRPr lang="en-US" altLang="cs-CZ" sz="1400" b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172" name="Rectangle 4">
            <a:hlinkClick r:id="" action="ppaction://hlinkshowjump?jump=endshow"/>
          </p:cNvPr>
          <p:cNvSpPr>
            <a:spLocks noChangeArrowheads="1"/>
          </p:cNvSpPr>
          <p:nvPr/>
        </p:nvSpPr>
        <p:spPr bwMode="auto">
          <a:xfrm>
            <a:off x="-1548680" y="0"/>
            <a:ext cx="12360696" cy="6858000"/>
          </a:xfrm>
          <a:prstGeom prst="rect">
            <a:avLst/>
          </a:prstGeom>
          <a:solidFill>
            <a:srgbClr val="00A9E0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cs-CZ" altLang="cs-CZ"/>
          </a:p>
        </p:txBody>
      </p:sp>
      <p:sp>
        <p:nvSpPr>
          <p:cNvPr id="7173" name="Text Box 6"/>
          <p:cNvSpPr txBox="1">
            <a:spLocks noChangeArrowheads="1"/>
          </p:cNvSpPr>
          <p:nvPr/>
        </p:nvSpPr>
        <p:spPr bwMode="auto">
          <a:xfrm>
            <a:off x="685800" y="2895607"/>
            <a:ext cx="8001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cs-CZ" altLang="cs-CZ" sz="3600" b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</a:t>
            </a:r>
            <a:r>
              <a:rPr lang="cs-CZ" altLang="cs-CZ" sz="3600" b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altLang="cs-CZ" sz="3600" b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cs-CZ" altLang="cs-CZ" sz="3600" b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altLang="cs-CZ" sz="3600" b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cs-CZ" altLang="cs-CZ" sz="3600" b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altLang="cs-CZ" sz="3600" b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cs-CZ" altLang="cs-CZ" sz="3600" b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altLang="cs-CZ" sz="3600" b="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Attention</a:t>
            </a:r>
            <a:r>
              <a:rPr lang="en-US" altLang="cs-CZ" sz="3600" b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ABE1DE-2AB4-4CF1-BA7D-6EC7D517C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302" y="3789040"/>
            <a:ext cx="1769396" cy="1769396"/>
          </a:xfrm>
          <a:prstGeom prst="ellipse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23855" y="-100013"/>
            <a:ext cx="7699375" cy="720726"/>
          </a:xfrm>
        </p:spPr>
        <p:txBody>
          <a:bodyPr wrap="square" anchor="ctr">
            <a:normAutofit/>
          </a:bodyPr>
          <a:lstStyle/>
          <a:p>
            <a:r>
              <a:rPr lang="cs-CZ" dirty="0" err="1"/>
              <a:t>Problem</a:t>
            </a:r>
            <a:r>
              <a:rPr lang="cs-CZ" dirty="0"/>
              <a:t> </a:t>
            </a:r>
            <a:r>
              <a:rPr lang="cs-CZ" dirty="0" err="1"/>
              <a:t>description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323851" y="765175"/>
            <a:ext cx="4243388" cy="5330825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Fine for </a:t>
            </a:r>
            <a:r>
              <a:rPr lang="cs-CZ" dirty="0"/>
              <a:t>not </a:t>
            </a:r>
            <a:r>
              <a:rPr lang="cs-CZ" dirty="0" err="1"/>
              <a:t>move</a:t>
            </a:r>
            <a:r>
              <a:rPr lang="cs-CZ" dirty="0"/>
              <a:t> </a:t>
            </a:r>
            <a:r>
              <a:rPr lang="en-US" dirty="0"/>
              <a:t>away</a:t>
            </a:r>
            <a:r>
              <a:rPr lang="cs-CZ" dirty="0"/>
              <a:t> </a:t>
            </a:r>
            <a:r>
              <a:rPr lang="cs-CZ" dirty="0" err="1"/>
              <a:t>your</a:t>
            </a:r>
            <a:r>
              <a:rPr lang="cs-CZ" dirty="0"/>
              <a:t> </a:t>
            </a:r>
            <a:r>
              <a:rPr lang="cs-CZ" dirty="0" err="1"/>
              <a:t>vehicle</a:t>
            </a:r>
            <a:r>
              <a:rPr lang="cs-CZ" dirty="0"/>
              <a:t>.</a:t>
            </a:r>
          </a:p>
          <a:p>
            <a:r>
              <a:rPr lang="cs-CZ" dirty="0"/>
              <a:t>Fine </a:t>
            </a:r>
            <a:r>
              <a:rPr lang="cs-CZ" dirty="0" err="1"/>
              <a:t>for</a:t>
            </a:r>
            <a:r>
              <a:rPr lang="cs-CZ" dirty="0"/>
              <a:t> a </a:t>
            </a:r>
            <a:r>
              <a:rPr lang="en-US" dirty="0"/>
              <a:t>removing a vehicle.</a:t>
            </a:r>
            <a:endParaRPr lang="cs-CZ" dirty="0"/>
          </a:p>
          <a:p>
            <a:r>
              <a:rPr lang="en-US" dirty="0"/>
              <a:t>Lack of block cleaning signs.</a:t>
            </a:r>
            <a:endParaRPr lang="cs-CZ" dirty="0"/>
          </a:p>
          <a:p>
            <a:r>
              <a:rPr lang="cs-CZ" dirty="0"/>
              <a:t>Not </a:t>
            </a:r>
            <a:r>
              <a:rPr lang="en-US" dirty="0"/>
              <a:t>able</a:t>
            </a:r>
            <a:r>
              <a:rPr lang="cs-CZ" dirty="0"/>
              <a:t> </a:t>
            </a:r>
            <a:r>
              <a:rPr lang="en-US" dirty="0"/>
              <a:t>to check signs</a:t>
            </a:r>
            <a:r>
              <a:rPr lang="cs-CZ" dirty="0"/>
              <a:t>.</a:t>
            </a:r>
          </a:p>
          <a:p>
            <a:r>
              <a:rPr lang="en-US" dirty="0"/>
              <a:t>Block cleaning dates must be </a:t>
            </a:r>
            <a:r>
              <a:rPr lang="cs-CZ" dirty="0" err="1"/>
              <a:t>searched</a:t>
            </a:r>
            <a:r>
              <a:rPr lang="en-US" dirty="0"/>
              <a:t> for each Brno district separately.</a:t>
            </a:r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25C596-21D6-4017-9C4B-47A2DAE59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02" r="54074"/>
          <a:stretch/>
        </p:blipFill>
        <p:spPr>
          <a:xfrm>
            <a:off x="4719643" y="765175"/>
            <a:ext cx="4244975" cy="5330825"/>
          </a:xfrm>
          <a:prstGeom prst="rect">
            <a:avLst/>
          </a:prstGeom>
          <a:noFill/>
        </p:spPr>
      </p:pic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>
          <a:xfrm>
            <a:off x="107950" y="6524635"/>
            <a:ext cx="7848600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cs-CZ"/>
              <a:t>Block Cleaning</a:t>
            </a:r>
            <a:endParaRPr lang="en-US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>
          <a:xfrm>
            <a:off x="8172450" y="6524635"/>
            <a:ext cx="827088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7C839148-7006-41C4-ABC2-D2A9F4595A63}" type="slidenum">
              <a:rPr lang="en-US" altLang="cs-CZ" smtClean="0"/>
              <a:pPr>
                <a:spcAft>
                  <a:spcPts val="600"/>
                </a:spcAft>
              </a:pPr>
              <a:t>2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4014949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Current</a:t>
            </a:r>
            <a:r>
              <a:rPr lang="cs-CZ" dirty="0"/>
              <a:t> </a:t>
            </a:r>
            <a:r>
              <a:rPr lang="cs-CZ" dirty="0" err="1"/>
              <a:t>state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application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2915816" y="765175"/>
            <a:ext cx="6048802" cy="5330825"/>
          </a:xfrm>
        </p:spPr>
        <p:txBody>
          <a:bodyPr/>
          <a:lstStyle/>
          <a:p>
            <a:pPr lvl="1">
              <a:spcAft>
                <a:spcPts val="1800"/>
              </a:spcAft>
            </a:pPr>
            <a:r>
              <a:rPr lang="cs-CZ" dirty="0"/>
              <a:t>No </a:t>
            </a:r>
            <a:r>
              <a:rPr lang="cs-CZ" dirty="0" err="1"/>
              <a:t>need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registartion</a:t>
            </a:r>
            <a:r>
              <a:rPr lang="cs-CZ" dirty="0"/>
              <a:t>.</a:t>
            </a:r>
          </a:p>
          <a:p>
            <a:pPr lvl="1">
              <a:spcAft>
                <a:spcPts val="1800"/>
              </a:spcAft>
            </a:pPr>
            <a:r>
              <a:rPr lang="cs-CZ" dirty="0" err="1"/>
              <a:t>Choose</a:t>
            </a:r>
            <a:r>
              <a:rPr lang="cs-CZ" dirty="0"/>
              <a:t> </a:t>
            </a:r>
            <a:r>
              <a:rPr lang="cs-CZ" dirty="0" err="1"/>
              <a:t>multiple</a:t>
            </a:r>
            <a:r>
              <a:rPr lang="cs-CZ" dirty="0"/>
              <a:t> </a:t>
            </a:r>
            <a:r>
              <a:rPr lang="cs-CZ" dirty="0" err="1"/>
              <a:t>locations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map.</a:t>
            </a:r>
          </a:p>
          <a:p>
            <a:pPr lvl="1">
              <a:spcAft>
                <a:spcPts val="1800"/>
              </a:spcAft>
            </a:pPr>
            <a:r>
              <a:rPr lang="cs-CZ" dirty="0" err="1"/>
              <a:t>Places</a:t>
            </a:r>
            <a:r>
              <a:rPr lang="cs-CZ" dirty="0"/>
              <a:t> are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supported</a:t>
            </a:r>
            <a:r>
              <a:rPr lang="cs-CZ" dirty="0"/>
              <a:t>.</a:t>
            </a:r>
          </a:p>
          <a:p>
            <a:pPr lvl="1">
              <a:spcAft>
                <a:spcPts val="1800"/>
              </a:spcAft>
            </a:pPr>
            <a:r>
              <a:rPr lang="cs-CZ" dirty="0" err="1"/>
              <a:t>You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a </a:t>
            </a:r>
            <a:r>
              <a:rPr lang="cs-CZ" dirty="0" err="1"/>
              <a:t>clear</a:t>
            </a:r>
            <a:r>
              <a:rPr lang="cs-CZ" dirty="0"/>
              <a:t> </a:t>
            </a:r>
            <a:r>
              <a:rPr lang="cs-CZ" dirty="0" err="1"/>
              <a:t>information</a:t>
            </a:r>
            <a:r>
              <a:rPr lang="cs-CZ" dirty="0"/>
              <a:t> </a:t>
            </a:r>
            <a:r>
              <a:rPr lang="cs-CZ" dirty="0" err="1"/>
              <a:t>about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your</a:t>
            </a:r>
            <a:r>
              <a:rPr lang="cs-CZ" dirty="0"/>
              <a:t> </a:t>
            </a:r>
            <a:r>
              <a:rPr lang="cs-CZ" dirty="0" err="1"/>
              <a:t>locations</a:t>
            </a:r>
            <a:r>
              <a:rPr lang="cs-CZ" dirty="0"/>
              <a:t> </a:t>
            </a:r>
            <a:r>
              <a:rPr lang="cs-CZ" dirty="0" err="1"/>
              <a:t>you</a:t>
            </a:r>
            <a:r>
              <a:rPr lang="cs-CZ" dirty="0"/>
              <a:t> </a:t>
            </a:r>
            <a:r>
              <a:rPr lang="cs-CZ" dirty="0" err="1"/>
              <a:t>need</a:t>
            </a:r>
            <a:r>
              <a:rPr lang="cs-CZ" dirty="0"/>
              <a:t> to </a:t>
            </a:r>
            <a:r>
              <a:rPr lang="cs-CZ" dirty="0" err="1"/>
              <a:t>move</a:t>
            </a:r>
            <a:r>
              <a:rPr lang="cs-CZ" dirty="0"/>
              <a:t> </a:t>
            </a:r>
            <a:r>
              <a:rPr lang="cs-CZ" dirty="0" err="1"/>
              <a:t>away</a:t>
            </a:r>
            <a:r>
              <a:rPr lang="cs-CZ" dirty="0"/>
              <a:t>.</a:t>
            </a:r>
          </a:p>
          <a:p>
            <a:pPr lvl="1">
              <a:spcAft>
                <a:spcPts val="1800"/>
              </a:spcAft>
            </a:pPr>
            <a:r>
              <a:rPr lang="cs-CZ" dirty="0" err="1"/>
              <a:t>You</a:t>
            </a:r>
            <a:r>
              <a:rPr lang="cs-CZ" dirty="0"/>
              <a:t> are </a:t>
            </a:r>
            <a:r>
              <a:rPr lang="cs-CZ" dirty="0" err="1"/>
              <a:t>notified</a:t>
            </a:r>
            <a:r>
              <a:rPr lang="cs-CZ" dirty="0"/>
              <a:t> </a:t>
            </a:r>
            <a:r>
              <a:rPr lang="cs-CZ" dirty="0" err="1"/>
              <a:t>about</a:t>
            </a:r>
            <a:r>
              <a:rPr lang="cs-CZ" dirty="0"/>
              <a:t> incoming </a:t>
            </a:r>
            <a:r>
              <a:rPr lang="cs-CZ" dirty="0" err="1"/>
              <a:t>cleanings</a:t>
            </a:r>
            <a:r>
              <a:rPr lang="cs-CZ" dirty="0"/>
              <a:t>.</a:t>
            </a:r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cs-CZ" dirty="0" err="1"/>
              <a:t>Block</a:t>
            </a:r>
            <a:r>
              <a:rPr lang="cs-CZ" dirty="0"/>
              <a:t> </a:t>
            </a:r>
            <a:r>
              <a:rPr lang="cs-CZ" dirty="0" err="1"/>
              <a:t>Cleaning</a:t>
            </a:r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3</a:t>
            </a:fld>
            <a:endParaRPr lang="en-US" altLang="cs-CZ"/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0CEEAD79-F573-4438-AC4C-E91A3CBA20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27" y="756690"/>
            <a:ext cx="2452073" cy="5449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9209D3-89BF-48F6-B2C2-FBD178E99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185" y="5413654"/>
            <a:ext cx="792088" cy="79208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55363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23855" y="-100013"/>
            <a:ext cx="7699375" cy="720726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Current state of the application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CF58272-2908-4A18-B058-F54E80B4C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9634" y="6021288"/>
            <a:ext cx="7144728" cy="72072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Install</a:t>
            </a:r>
            <a:r>
              <a:rPr lang="cs-CZ" sz="2400" dirty="0"/>
              <a:t> </a:t>
            </a:r>
            <a:r>
              <a:rPr lang="en-US" sz="2400" dirty="0"/>
              <a:t>application</a:t>
            </a:r>
            <a:r>
              <a:rPr lang="cs-CZ" sz="2400" dirty="0"/>
              <a:t> → </a:t>
            </a:r>
            <a:r>
              <a:rPr lang="en-US" sz="2400" dirty="0"/>
              <a:t>Add location</a:t>
            </a:r>
            <a:r>
              <a:rPr lang="cs-CZ" sz="2400" dirty="0"/>
              <a:t> → </a:t>
            </a:r>
            <a:r>
              <a:rPr lang="en-US" sz="2400" dirty="0"/>
              <a:t>Wait to be notified</a:t>
            </a:r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>
          <a:xfrm>
            <a:off x="107950" y="6524635"/>
            <a:ext cx="7848600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cs-CZ" dirty="0" err="1"/>
              <a:t>Block</a:t>
            </a:r>
            <a:r>
              <a:rPr lang="cs-CZ" dirty="0"/>
              <a:t> </a:t>
            </a:r>
            <a:r>
              <a:rPr lang="cs-CZ" dirty="0" err="1"/>
              <a:t>Cleaning</a:t>
            </a:r>
            <a:endParaRPr lang="en-US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>
          <a:xfrm>
            <a:off x="8172450" y="6524635"/>
            <a:ext cx="827088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7C839148-7006-41C4-ABC2-D2A9F4595A63}" type="slidenum">
              <a:rPr lang="en-US" altLang="cs-CZ" smtClean="0"/>
              <a:pPr>
                <a:spcAft>
                  <a:spcPts val="600"/>
                </a:spcAft>
              </a:pPr>
              <a:t>4</a:t>
            </a:fld>
            <a:endParaRPr lang="en-US" altLang="cs-CZ"/>
          </a:p>
        </p:txBody>
      </p:sp>
      <p:pic>
        <p:nvPicPr>
          <p:cNvPr id="3" name="record-2021-11-22-06-37-59_WSjeGzJV">
            <a:hlinkClick r:id="" action="ppaction://media"/>
            <a:extLst>
              <a:ext uri="{FF2B5EF4-FFF2-40B4-BE49-F238E27FC236}">
                <a16:creationId xmlns:a16="http://schemas.microsoft.com/office/drawing/2014/main" id="{6175C5E3-29C2-487B-8EB1-8CEF205FB23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48" end="1213"/>
                  <p14:fade in="250" out="750"/>
                </p14:media>
              </p:ext>
            </p:extLst>
          </p:nvPr>
        </p:nvPicPr>
        <p:blipFill rotWithShape="1">
          <a:blip r:embed="rId5"/>
          <a:srcRect t="4636" b="3473"/>
          <a:stretch/>
        </p:blipFill>
        <p:spPr>
          <a:xfrm>
            <a:off x="3293137" y="697316"/>
            <a:ext cx="2557725" cy="5222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931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</a:t>
            </a:r>
            <a:r>
              <a:rPr lang="en-US" dirty="0" err="1"/>
              <a:t>technicals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23856" y="765175"/>
            <a:ext cx="5238724" cy="5330825"/>
          </a:xfrm>
        </p:spPr>
        <p:txBody>
          <a:bodyPr/>
          <a:lstStyle/>
          <a:p>
            <a:pPr lvl="1">
              <a:spcAft>
                <a:spcPts val="1800"/>
              </a:spcAft>
            </a:pPr>
            <a:r>
              <a:rPr lang="cs-CZ" dirty="0"/>
              <a:t>No server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Material Design icons and UI components.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Multi-language </a:t>
            </a:r>
            <a:r>
              <a:rPr lang="cs-CZ" dirty="0"/>
              <a:t>interface</a:t>
            </a:r>
            <a:r>
              <a:rPr lang="en-US" dirty="0"/>
              <a:t> based</a:t>
            </a:r>
            <a:br>
              <a:rPr lang="cs-CZ" dirty="0"/>
            </a:br>
            <a:r>
              <a:rPr lang="en-US" dirty="0"/>
              <a:t>on device system settings.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System notifications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Needs granted permissions</a:t>
            </a:r>
            <a:r>
              <a:rPr lang="cs-CZ" dirty="0"/>
              <a:t>.</a:t>
            </a:r>
            <a:endParaRPr lang="en-US" dirty="0"/>
          </a:p>
          <a:p>
            <a:pPr lvl="1">
              <a:spcAft>
                <a:spcPts val="1800"/>
              </a:spcAft>
            </a:pPr>
            <a:endParaRPr lang="cs-CZ" dirty="0"/>
          </a:p>
          <a:p>
            <a:pPr lvl="1">
              <a:spcAft>
                <a:spcPts val="1800"/>
              </a:spcAft>
            </a:pP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cs-CZ" dirty="0" err="1"/>
              <a:t>Block</a:t>
            </a:r>
            <a:r>
              <a:rPr lang="cs-CZ" dirty="0"/>
              <a:t> </a:t>
            </a:r>
            <a:r>
              <a:rPr lang="cs-CZ" dirty="0" err="1"/>
              <a:t>Cleaning</a:t>
            </a:r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5</a:t>
            </a:fld>
            <a:endParaRPr lang="en-US" altLang="cs-C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32297F-47FA-4B47-8E47-C814B243F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292" y="1589177"/>
            <a:ext cx="1162852" cy="1224136"/>
          </a:xfrm>
          <a:prstGeom prst="rect">
            <a:avLst/>
          </a:prstGeom>
        </p:spPr>
      </p:pic>
      <p:pic>
        <p:nvPicPr>
          <p:cNvPr id="1026" name="Picture 2" descr="Kotlin Logo PNG Transparent &amp; SVG Vector - Freebie Supply">
            <a:extLst>
              <a:ext uri="{FF2B5EF4-FFF2-40B4-BE49-F238E27FC236}">
                <a16:creationId xmlns:a16="http://schemas.microsoft.com/office/drawing/2014/main" id="{6F488E31-C037-4D76-BE1F-387F81451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084" y="927945"/>
            <a:ext cx="1254730" cy="94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Updates the Cloud Speech API, Now Available to ...">
            <a:extLst>
              <a:ext uri="{FF2B5EF4-FFF2-40B4-BE49-F238E27FC236}">
                <a16:creationId xmlns:a16="http://schemas.microsoft.com/office/drawing/2014/main" id="{F9F2BCB8-F1DA-4041-B056-0DA827F94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060" y="2841793"/>
            <a:ext cx="2088232" cy="146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něnské komunikace">
            <a:extLst>
              <a:ext uri="{FF2B5EF4-FFF2-40B4-BE49-F238E27FC236}">
                <a16:creationId xmlns:a16="http://schemas.microsoft.com/office/drawing/2014/main" id="{F79313EB-6E73-4363-971C-9BEF0A377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682" y="4766023"/>
            <a:ext cx="1932846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831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</a:t>
            </a:r>
            <a:r>
              <a:rPr lang="en-US" dirty="0" err="1"/>
              <a:t>technicals</a:t>
            </a:r>
            <a:endParaRPr lang="en-US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cs-CZ" dirty="0" err="1"/>
              <a:t>Block</a:t>
            </a:r>
            <a:r>
              <a:rPr lang="cs-CZ" dirty="0"/>
              <a:t> </a:t>
            </a:r>
            <a:r>
              <a:rPr lang="cs-CZ" dirty="0" err="1"/>
              <a:t>Cleaning</a:t>
            </a:r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6</a:t>
            </a:fld>
            <a:endParaRPr lang="en-US" altLang="cs-CZ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01AAE3-5890-42D8-A3E9-92EBB2513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8" y="692696"/>
            <a:ext cx="8540257" cy="5639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1836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teamwork experience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23855" y="765175"/>
            <a:ext cx="8496617" cy="5330825"/>
          </a:xfrm>
        </p:spPr>
        <p:txBody>
          <a:bodyPr/>
          <a:lstStyle/>
          <a:p>
            <a:pPr lvl="1">
              <a:spcAft>
                <a:spcPts val="1800"/>
              </a:spcAft>
            </a:pPr>
            <a:r>
              <a:rPr lang="en-US" dirty="0"/>
              <a:t>Regular communication is essential.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Assertiveness &amp; compromises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Explain a lot.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Push your colleagues gently.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Ownership</a:t>
            </a:r>
            <a:r>
              <a:rPr lang="cs-CZ" dirty="0"/>
              <a:t> </a:t>
            </a:r>
            <a:r>
              <a:rPr lang="en-US" dirty="0"/>
              <a:t>of both your work and the </a:t>
            </a:r>
            <a:r>
              <a:rPr lang="cs-CZ" dirty="0"/>
              <a:t>w</a:t>
            </a:r>
            <a:r>
              <a:rPr lang="en-US" dirty="0"/>
              <a:t>hole project.</a:t>
            </a:r>
          </a:p>
          <a:p>
            <a:pPr lvl="1">
              <a:spcAft>
                <a:spcPts val="1800"/>
              </a:spcAft>
            </a:pPr>
            <a:endParaRPr lang="en-US" dirty="0"/>
          </a:p>
          <a:p>
            <a:pPr marL="457165" lvl="1" indent="0">
              <a:spcAft>
                <a:spcPts val="1800"/>
              </a:spcAft>
              <a:buNone/>
            </a:pPr>
            <a:r>
              <a:rPr lang="en-US" i="1" dirty="0"/>
              <a:t>“Better to repeat yourself or information already spoken and looks a bit like a fool instead of misunderstanding and wasting time of everybody.”</a:t>
            </a:r>
            <a:endParaRPr lang="cs-CZ" dirty="0"/>
          </a:p>
          <a:p>
            <a:pPr lvl="1">
              <a:spcAft>
                <a:spcPts val="1800"/>
              </a:spcAft>
            </a:pPr>
            <a:endParaRPr lang="cs-CZ" dirty="0"/>
          </a:p>
          <a:p>
            <a:pPr lvl="1">
              <a:spcAft>
                <a:spcPts val="1800"/>
              </a:spcAft>
            </a:pPr>
            <a:endParaRPr lang="cs-CZ" dirty="0"/>
          </a:p>
          <a:p>
            <a:pPr lvl="1">
              <a:spcAft>
                <a:spcPts val="1800"/>
              </a:spcAft>
            </a:pP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cs-CZ" dirty="0" err="1"/>
              <a:t>Block</a:t>
            </a:r>
            <a:r>
              <a:rPr lang="cs-CZ" dirty="0"/>
              <a:t> </a:t>
            </a:r>
            <a:r>
              <a:rPr lang="cs-CZ" dirty="0" err="1"/>
              <a:t>Cleaning</a:t>
            </a:r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7</a:t>
            </a:fld>
            <a:endParaRPr lang="en-US" altLang="cs-CZ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9EF127-0E28-413E-8AEF-AE8EFE0B4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329" y="762000"/>
            <a:ext cx="1010816" cy="101081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5286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technical experience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23855" y="765175"/>
            <a:ext cx="8496617" cy="5330825"/>
          </a:xfrm>
        </p:spPr>
        <p:txBody>
          <a:bodyPr/>
          <a:lstStyle/>
          <a:p>
            <a:pPr lvl="1">
              <a:spcAft>
                <a:spcPts val="600"/>
              </a:spcAft>
            </a:pPr>
            <a:r>
              <a:rPr lang="en-US" dirty="0"/>
              <a:t>VCS is necessary and works well.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There are available</a:t>
            </a:r>
            <a:r>
              <a:rPr lang="cs-CZ" dirty="0"/>
              <a:t> </a:t>
            </a:r>
            <a:r>
              <a:rPr lang="en-US" dirty="0"/>
              <a:t>very powerful</a:t>
            </a:r>
            <a:r>
              <a:rPr lang="cs-CZ" dirty="0"/>
              <a:t> </a:t>
            </a:r>
            <a:r>
              <a:rPr lang="en-US" dirty="0"/>
              <a:t>frameworks</a:t>
            </a:r>
            <a:r>
              <a:rPr lang="cs-CZ" dirty="0"/>
              <a:t> and </a:t>
            </a:r>
            <a:r>
              <a:rPr lang="en-US" dirty="0"/>
              <a:t>libraries</a:t>
            </a:r>
            <a:r>
              <a:rPr lang="cs-CZ" dirty="0"/>
              <a:t> (</a:t>
            </a:r>
            <a:r>
              <a:rPr lang="cs-CZ" dirty="0" err="1"/>
              <a:t>Jetpack</a:t>
            </a:r>
            <a:r>
              <a:rPr lang="cs-CZ" dirty="0"/>
              <a:t>, </a:t>
            </a:r>
            <a:r>
              <a:rPr lang="cs-CZ" dirty="0" err="1"/>
              <a:t>Volley</a:t>
            </a:r>
            <a:r>
              <a:rPr lang="cs-CZ" dirty="0"/>
              <a:t>, </a:t>
            </a:r>
            <a:r>
              <a:rPr lang="cs-CZ" dirty="0" err="1"/>
              <a:t>KotlinX</a:t>
            </a:r>
            <a:r>
              <a:rPr lang="cs-CZ" dirty="0"/>
              <a:t>, …), but </a:t>
            </a:r>
            <a:r>
              <a:rPr lang="en-US" dirty="0"/>
              <a:t>often</a:t>
            </a:r>
            <a:r>
              <a:rPr lang="cs-CZ" dirty="0"/>
              <a:t> </a:t>
            </a:r>
            <a:r>
              <a:rPr lang="en-US" dirty="0"/>
              <a:t>more extensive knowledge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en-US" dirty="0"/>
              <a:t>needed.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Development for </a:t>
            </a:r>
            <a:r>
              <a:rPr lang="cs-CZ" dirty="0" err="1"/>
              <a:t>native</a:t>
            </a:r>
            <a:r>
              <a:rPr lang="cs-CZ" dirty="0"/>
              <a:t> </a:t>
            </a:r>
            <a:r>
              <a:rPr lang="en-US" dirty="0"/>
              <a:t>Android expects Kotlin knowledge.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Development in Kotlin expects knowledge of Java.</a:t>
            </a:r>
            <a:endParaRPr lang="cs-CZ" dirty="0"/>
          </a:p>
          <a:p>
            <a:pPr lvl="1">
              <a:spcAft>
                <a:spcPts val="600"/>
              </a:spcAft>
            </a:pPr>
            <a:r>
              <a:rPr lang="en-US" dirty="0"/>
              <a:t>Knowledge of how the Android development should be done is very important.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Learning how to </a:t>
            </a:r>
            <a:r>
              <a:rPr lang="en-US"/>
              <a:t>do fundamentals instead </a:t>
            </a:r>
            <a:r>
              <a:rPr lang="en-US" dirty="0"/>
              <a:t>of cool stuff.</a:t>
            </a:r>
            <a:endParaRPr lang="cs-CZ" dirty="0"/>
          </a:p>
          <a:p>
            <a:pPr marL="457165" lvl="1" indent="0">
              <a:spcAft>
                <a:spcPts val="600"/>
              </a:spcAft>
              <a:buNone/>
            </a:pPr>
            <a:endParaRPr lang="cs-CZ" dirty="0"/>
          </a:p>
          <a:p>
            <a:pPr marL="457165" lvl="1" indent="0">
              <a:spcAft>
                <a:spcPts val="600"/>
              </a:spcAft>
              <a:buNone/>
            </a:pPr>
            <a:r>
              <a:rPr lang="en-US" i="1" dirty="0"/>
              <a:t>“You must first exercise with light weights before lifting heavy.“</a:t>
            </a:r>
          </a:p>
          <a:p>
            <a:pPr marL="457165" lvl="1" indent="0">
              <a:spcAft>
                <a:spcPts val="1800"/>
              </a:spcAft>
              <a:buNone/>
            </a:pPr>
            <a:endParaRPr lang="en-US" dirty="0"/>
          </a:p>
          <a:p>
            <a:pPr lvl="1">
              <a:spcAft>
                <a:spcPts val="1800"/>
              </a:spcAft>
            </a:pP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cs-CZ" dirty="0" err="1"/>
              <a:t>Block</a:t>
            </a:r>
            <a:r>
              <a:rPr lang="cs-CZ" dirty="0"/>
              <a:t> </a:t>
            </a:r>
            <a:r>
              <a:rPr lang="cs-CZ" dirty="0" err="1"/>
              <a:t>Cleaning</a:t>
            </a:r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8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1346987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findings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23855" y="765175"/>
            <a:ext cx="8496617" cy="5330825"/>
          </a:xfrm>
        </p:spPr>
        <p:txBody>
          <a:bodyPr/>
          <a:lstStyle/>
          <a:p>
            <a:pPr lvl="1">
              <a:spcAft>
                <a:spcPts val="1800"/>
              </a:spcAft>
            </a:pPr>
            <a:r>
              <a:rPr lang="en-US" dirty="0"/>
              <a:t>Every application have internet access without asking a user.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Creating an app for a mobile device is much more than just writing some of code</a:t>
            </a:r>
            <a:r>
              <a:rPr lang="cs-CZ" dirty="0"/>
              <a:t>.</a:t>
            </a:r>
          </a:p>
          <a:p>
            <a:pPr lvl="2">
              <a:spcAft>
                <a:spcPts val="1800"/>
              </a:spcAft>
            </a:pPr>
            <a:r>
              <a:rPr lang="en-US" dirty="0"/>
              <a:t>UI, animations, intuitiveness, control, easy of use</a:t>
            </a:r>
            <a:r>
              <a:rPr lang="cs-CZ" dirty="0"/>
              <a:t>, </a:t>
            </a:r>
            <a:r>
              <a:rPr lang="cs-CZ" dirty="0" err="1"/>
              <a:t>etc</a:t>
            </a:r>
            <a:r>
              <a:rPr lang="cs-CZ" dirty="0"/>
              <a:t>.</a:t>
            </a:r>
            <a:endParaRPr lang="en-US" dirty="0"/>
          </a:p>
          <a:p>
            <a:pPr lvl="1">
              <a:spcAft>
                <a:spcPts val="1800"/>
              </a:spcAft>
            </a:pPr>
            <a:r>
              <a:rPr lang="en-US" b="1" dirty="0"/>
              <a:t>Very</a:t>
            </a:r>
            <a:r>
              <a:rPr lang="en-US" dirty="0"/>
              <a:t> different work compared to the other school projects</a:t>
            </a:r>
            <a:r>
              <a:rPr lang="cs-CZ" dirty="0"/>
              <a:t>.</a:t>
            </a:r>
          </a:p>
          <a:p>
            <a:pPr lvl="2">
              <a:spcAft>
                <a:spcPts val="1800"/>
              </a:spcAft>
            </a:pPr>
            <a:r>
              <a:rPr lang="en-US" dirty="0"/>
              <a:t>Thinking, communication, …</a:t>
            </a:r>
            <a:endParaRPr lang="cs-CZ" dirty="0"/>
          </a:p>
          <a:p>
            <a:pPr lvl="2">
              <a:spcAft>
                <a:spcPts val="1800"/>
              </a:spcAft>
            </a:pPr>
            <a:r>
              <a:rPr lang="en-US" i="1" dirty="0"/>
              <a:t>How to make B+ tree algorithms </a:t>
            </a:r>
            <a:r>
              <a:rPr lang="en-US" b="1" dirty="0"/>
              <a:t>vs.</a:t>
            </a:r>
            <a:r>
              <a:rPr lang="en-US" i="1" dirty="0"/>
              <a:t> How to satisfy a user</a:t>
            </a:r>
            <a:r>
              <a:rPr lang="en-US" dirty="0"/>
              <a:t>.</a:t>
            </a:r>
            <a:endParaRPr lang="en-US" i="1" dirty="0"/>
          </a:p>
          <a:p>
            <a:pPr lvl="1">
              <a:spcAft>
                <a:spcPts val="1800"/>
              </a:spcAft>
            </a:pPr>
            <a:endParaRPr lang="en-US" b="1" dirty="0"/>
          </a:p>
          <a:p>
            <a:pPr lvl="1">
              <a:spcAft>
                <a:spcPts val="1800"/>
              </a:spcAft>
            </a:pP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cs-CZ" dirty="0" err="1"/>
              <a:t>Block</a:t>
            </a:r>
            <a:r>
              <a:rPr lang="cs-CZ" dirty="0"/>
              <a:t> </a:t>
            </a:r>
            <a:r>
              <a:rPr lang="cs-CZ" dirty="0" err="1"/>
              <a:t>Cleaning</a:t>
            </a:r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9</a:t>
            </a:fld>
            <a:endParaRPr lang="en-US" altLang="cs-CZ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24AB3-733E-4341-A9B2-25D8502E4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5285743"/>
            <a:ext cx="936104" cy="9361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09591843"/>
      </p:ext>
    </p:extLst>
  </p:cSld>
  <p:clrMapOvr>
    <a:masterClrMapping/>
  </p:clrMapOvr>
</p:sld>
</file>

<file path=ppt/theme/theme1.xml><?xml version="1.0" encoding="utf-8"?>
<a:theme xmlns:a="http://schemas.openxmlformats.org/drawingml/2006/main" name="101021 FIT Calibri">
  <a:themeElements>
    <a:clrScheme name="a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2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B9000C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B9000C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a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51108 001 FIT nový styl 4x3 EN-001" id="{A7821D2F-9854-4CB8-B5D8-CB6210D7296B}" vid="{3F5EDCCD-F176-48EF-A9DF-CCDD6D82C3A2}"/>
    </a:ext>
  </a:extLst>
</a:theme>
</file>

<file path=ppt/theme/theme2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FIT novy styl 4x3 EN</Template>
  <TotalTime>445</TotalTime>
  <Words>522</Words>
  <Application>Microsoft Office PowerPoint</Application>
  <PresentationFormat>On-screen Show (4:3)</PresentationFormat>
  <Paragraphs>96</Paragraphs>
  <Slides>11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Century Gothic</vt:lpstr>
      <vt:lpstr>Tahoma</vt:lpstr>
      <vt:lpstr>Verdana</vt:lpstr>
      <vt:lpstr>101021 FIT Calibri</vt:lpstr>
      <vt:lpstr>Block Cleaning</vt:lpstr>
      <vt:lpstr>Problem description</vt:lpstr>
      <vt:lpstr>Current state of the application</vt:lpstr>
      <vt:lpstr>Current state of the application</vt:lpstr>
      <vt:lpstr>Interesting technicals</vt:lpstr>
      <vt:lpstr>Interesting technicals</vt:lpstr>
      <vt:lpstr>Our teamwork experience</vt:lpstr>
      <vt:lpstr>Our technical experience</vt:lpstr>
      <vt:lpstr>Unexpected findings</vt:lpstr>
      <vt:lpstr>Lessons learned</vt:lpstr>
      <vt:lpstr>PowerPoint Presentation</vt:lpstr>
    </vt:vector>
  </TitlesOfParts>
  <Company>FIT VUT Brno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Petr Veigend</dc:creator>
  <cp:lastModifiedBy>Klem Richard (213177)</cp:lastModifiedBy>
  <cp:revision>21</cp:revision>
  <dcterms:created xsi:type="dcterms:W3CDTF">2016-03-17T10:24:43Z</dcterms:created>
  <dcterms:modified xsi:type="dcterms:W3CDTF">2021-12-14T06:53:06Z</dcterms:modified>
</cp:coreProperties>
</file>